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sldIdLst>
    <p:sldId id="320" r:id="rId2"/>
    <p:sldId id="319" r:id="rId3"/>
    <p:sldId id="256" r:id="rId4"/>
    <p:sldId id="31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90" r:id="rId13"/>
    <p:sldId id="314" r:id="rId14"/>
    <p:sldId id="288" r:id="rId15"/>
    <p:sldId id="315" r:id="rId16"/>
    <p:sldId id="292" r:id="rId17"/>
    <p:sldId id="316" r:id="rId18"/>
    <p:sldId id="294" r:id="rId19"/>
    <p:sldId id="317" r:id="rId20"/>
    <p:sldId id="265" r:id="rId21"/>
    <p:sldId id="266" r:id="rId22"/>
    <p:sldId id="305" r:id="rId23"/>
    <p:sldId id="278" r:id="rId24"/>
    <p:sldId id="296" r:id="rId25"/>
    <p:sldId id="279" r:id="rId26"/>
    <p:sldId id="280" r:id="rId27"/>
    <p:sldId id="281" r:id="rId28"/>
    <p:sldId id="282" r:id="rId29"/>
    <p:sldId id="283" r:id="rId30"/>
    <p:sldId id="284" r:id="rId31"/>
    <p:sldId id="271" r:id="rId32"/>
    <p:sldId id="270" r:id="rId33"/>
    <p:sldId id="273" r:id="rId34"/>
    <p:sldId id="297" r:id="rId35"/>
    <p:sldId id="298" r:id="rId36"/>
    <p:sldId id="299" r:id="rId37"/>
    <p:sldId id="300" r:id="rId38"/>
    <p:sldId id="309" r:id="rId39"/>
    <p:sldId id="302" r:id="rId40"/>
    <p:sldId id="303" r:id="rId41"/>
    <p:sldId id="274" r:id="rId42"/>
    <p:sldId id="275" r:id="rId43"/>
    <p:sldId id="321" r:id="rId44"/>
    <p:sldId id="308" r:id="rId4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9A"/>
    <a:srgbClr val="FF4B4B"/>
    <a:srgbClr val="F4F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40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99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119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168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768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815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8064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9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408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4537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03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78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3E15-A757-4A8A-A231-B70C0BF809A6}" type="datetimeFigureOut">
              <a:rPr lang="es-CO" smtClean="0"/>
              <a:t>10/11/2023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7AE59-4FE2-45BC-8CDA-1397A9EE54D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87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4388023" y="395697"/>
            <a:ext cx="3224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BIENVENIDA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26342" y="1176117"/>
            <a:ext cx="10747514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Bendecida tarde hermanitos en Cristo Jesús, les damos la más cordial bienvenida a este hermoso encuentro con el Señor para sumergirnos brevísimos instantes para realizar la Coronilla a la Divina Misericordia.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MX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ponemos en la presencia de Nuestro Señor y nos unimos a la Santísima Trinidad, a su Santísima Madre, a su Casto esposo San José, a toda la corte de Santos y ángeles y las almitas del purgatorio en la Divina Voluntad para Adorarlo y venerarlo en este pequeño ministerio de amor que vamos a realizar para suplicar su misericordia para toda la humanidad y que nuestros corazones se vuelvan un pedacito del cielo en el cual pueda morar en cada uno de ellos</a:t>
            </a:r>
            <a:r>
              <a:rPr lang="es-MX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s-CO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8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48509" y="1073238"/>
            <a:ext cx="5588747" cy="5174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754744" y="579118"/>
            <a:ext cx="4695014" cy="56509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90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6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16810" y="1067222"/>
            <a:ext cx="558874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77516" y="834208"/>
            <a:ext cx="5481669" cy="54179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4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887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220820" y="959146"/>
            <a:ext cx="54417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529389" y="911102"/>
            <a:ext cx="5244394" cy="5359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15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9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812800" y="847657"/>
            <a:ext cx="4580714" cy="5502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3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1846" r="2923" b="1950"/>
          <a:stretch/>
        </p:blipFill>
        <p:spPr>
          <a:xfrm>
            <a:off x="660400" y="745308"/>
            <a:ext cx="4733114" cy="56046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90188D6C-D33D-A61B-5E1A-71281453EFCF}"/>
              </a:ext>
            </a:extLst>
          </p:cNvPr>
          <p:cNvSpPr/>
          <p:nvPr/>
        </p:nvSpPr>
        <p:spPr>
          <a:xfrm>
            <a:off x="5831428" y="911102"/>
            <a:ext cx="570849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7366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 eterno, te ofrezco el cuerpo y la sangre, el alma y la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 de tu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 hijo, nuestro señor Jesucristo, como propiciación de nuestros</a:t>
            </a:r>
            <a:r>
              <a:rPr lang="es-ES" sz="3200" b="1" i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 los del mundo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28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321302" y="1760208"/>
            <a:ext cx="6664625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SU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DOLOROSA</a:t>
            </a:r>
            <a:r>
              <a:rPr lang="es-ES" sz="4000" b="1" spc="-1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PASIÓN</a:t>
            </a:r>
          </a:p>
          <a:p>
            <a:pPr marL="63500" algn="ctr">
              <a:spcAft>
                <a:spcPts val="0"/>
              </a:spcAft>
            </a:pPr>
            <a:endParaRPr lang="es-ES" sz="40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600" b="1" i="1" spc="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600" b="1" i="1" spc="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600" b="1" i="1" spc="-3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600" b="1" i="1" spc="-10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600" b="1" i="1" spc="-15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600" b="1" i="1" dirty="0">
                <a:solidFill>
                  <a:srgbClr val="006F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endParaRPr lang="es-CO" sz="3600" b="1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9" name="Picture 8" descr="Lo que tienes que saber sobre el ángel que consoló a Jesús durante la  Agonía en el Huert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-1"/>
          <a:stretch/>
        </p:blipFill>
        <p:spPr bwMode="auto">
          <a:xfrm rot="10800000" flipV="1">
            <a:off x="130100" y="579118"/>
            <a:ext cx="5520957" cy="5299198"/>
          </a:xfrm>
          <a:prstGeom prst="rect">
            <a:avLst/>
          </a:prstGeom>
          <a:noFill/>
          <a:effectLst>
            <a:softEdge rad="330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a Divina Misericordia de Jesús">
            <a:extLst>
              <a:ext uri="{FF2B5EF4-FFF2-40B4-BE49-F238E27FC236}">
                <a16:creationId xmlns:a16="http://schemas.microsoft.com/office/drawing/2014/main" id="{D24337A5-6BE5-C76B-27AD-91A35D0C8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047207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La Divina Misericordia de Jesús">
            <a:extLst>
              <a:ext uri="{FF2B5EF4-FFF2-40B4-BE49-F238E27FC236}">
                <a16:creationId xmlns:a16="http://schemas.microsoft.com/office/drawing/2014/main" id="{84D167A0-5946-CE90-9F89-113E746C2E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418857" y="5775402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La Divina Misericordia de Jesús">
            <a:extLst>
              <a:ext uri="{FF2B5EF4-FFF2-40B4-BE49-F238E27FC236}">
                <a16:creationId xmlns:a16="http://schemas.microsoft.com/office/drawing/2014/main" id="{B2A51387-4D1B-A821-B13F-4B7F15F13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1736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 Divina Misericordia de Jesús">
            <a:extLst>
              <a:ext uri="{FF2B5EF4-FFF2-40B4-BE49-F238E27FC236}">
                <a16:creationId xmlns:a16="http://schemas.microsoft.com/office/drawing/2014/main" id="{2D2BFC68-03CE-D3F3-6613-62E560EE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34571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La Divina Misericordia de Jesús">
            <a:extLst>
              <a:ext uri="{FF2B5EF4-FFF2-40B4-BE49-F238E27FC236}">
                <a16:creationId xmlns:a16="http://schemas.microsoft.com/office/drawing/2014/main" id="{5A2DD4CE-6A78-177B-E400-F247D43AF6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984574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La Divina Misericordia de Jesús">
            <a:extLst>
              <a:ext uri="{FF2B5EF4-FFF2-40B4-BE49-F238E27FC236}">
                <a16:creationId xmlns:a16="http://schemas.microsoft.com/office/drawing/2014/main" id="{D2FD9DA7-0C37-A01C-20A9-0BA34AA64E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8627352" y="579137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La Divina Misericordia de Jesús">
            <a:extLst>
              <a:ext uri="{FF2B5EF4-FFF2-40B4-BE49-F238E27FC236}">
                <a16:creationId xmlns:a16="http://schemas.microsoft.com/office/drawing/2014/main" id="{A7C84213-6F10-7751-4673-6D0DF8055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308020" y="5788617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La Divina Misericordia de Jesús">
            <a:extLst>
              <a:ext uri="{FF2B5EF4-FFF2-40B4-BE49-F238E27FC236}">
                <a16:creationId xmlns:a16="http://schemas.microsoft.com/office/drawing/2014/main" id="{354A9DF5-1ABF-9CD1-8CBE-53D915DBD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963428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a Divina Misericordia de Jesús">
            <a:extLst>
              <a:ext uri="{FF2B5EF4-FFF2-40B4-BE49-F238E27FC236}">
                <a16:creationId xmlns:a16="http://schemas.microsoft.com/office/drawing/2014/main" id="{D840D73C-89AB-7364-8221-EB16785E1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33581" y="5788618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a Divina Misericordia de Jesús">
            <a:extLst>
              <a:ext uri="{FF2B5EF4-FFF2-40B4-BE49-F238E27FC236}">
                <a16:creationId xmlns:a16="http://schemas.microsoft.com/office/drawing/2014/main" id="{B0103A59-820D-E583-FC94-16C10E1F9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1274245" y="5775403"/>
            <a:ext cx="503870" cy="8433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9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507157" y="118968"/>
            <a:ext cx="54232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Recomendaciones para la oración</a:t>
            </a:r>
            <a:endParaRPr lang="es-MX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19718" y="752479"/>
            <a:ext cx="1137471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Apagar sus micrófonos y cámaras.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Encender el micrófono solo cuando nos corresponde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Respetar el orden designado de la 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CO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 caso de que la participante no responda, la oración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queda a cargo de la encargada (la participante ya no podrá retomar la oración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podemos decir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siento, no escuche, o alguna frase referente a no poder tomar la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oración.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en absoluto silencio ya que nuestro Señor se hace presente en cada uno de nuestros hogares porque Él nos dice: “que donde dos o mas estén reunidos en mi nombre, yo estaré en medio de ustedes” 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Mt. </a:t>
            </a:r>
            <a:r>
              <a:rPr lang="es-MX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18,20.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pedimos estar al pendiente del turno de la oración que se les haya </a:t>
            </a:r>
            <a:r>
              <a:rPr lang="es-MX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asignado.</a:t>
            </a: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CO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Muchas gracias.</a:t>
            </a:r>
            <a:endParaRPr lang="es-CO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34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5494" y="487080"/>
            <a:ext cx="6342584" cy="5946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0700" lvl="1">
              <a:lnSpc>
                <a:spcPct val="150000"/>
              </a:lnSpc>
              <a:spcBef>
                <a:spcPts val="255"/>
              </a:spcBef>
            </a:pPr>
            <a:r>
              <a:rPr lang="es-ES" sz="32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es-ES" sz="3600" b="1" i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DOXOLOGÍA FINAL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DIOS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FUERTE</a:t>
            </a:r>
          </a:p>
          <a:p>
            <a:pPr marL="520700" lvl="1" algn="ctr">
              <a:lnSpc>
                <a:spcPct val="150000"/>
              </a:lnSpc>
              <a:spcBef>
                <a:spcPts val="255"/>
              </a:spcBef>
            </a:pPr>
            <a:r>
              <a:rPr lang="es-ES" sz="3000" b="1" i="1" spc="6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 INMORTAL</a:t>
            </a:r>
            <a:endParaRPr lang="es-CO" sz="3000" b="1" i="1" spc="6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469765">
              <a:lnSpc>
                <a:spcPct val="15000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endParaRPr lang="es-CO" sz="3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PIEDAD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i="1" spc="-3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3000" b="1" i="1" spc="-4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000" b="1" i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3000" b="1" i="1" spc="-2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000" b="1" i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i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</a:p>
          <a:p>
            <a:pPr marL="63500" algn="ctr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es-ES" sz="32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VECES).</a:t>
            </a:r>
            <a:endParaRPr lang="es-CO" sz="20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78" y="1048871"/>
            <a:ext cx="4941840" cy="50960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048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021434" y="1289402"/>
            <a:ext cx="5518484" cy="4850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r>
              <a:rPr lang="es-ES" sz="3200" b="1" i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</a:p>
          <a:p>
            <a:pPr marL="63500" algn="ctr">
              <a:lnSpc>
                <a:spcPts val="1460"/>
              </a:lnSpc>
              <a:spcBef>
                <a:spcPts val="810"/>
              </a:spcBef>
              <a:spcAft>
                <a:spcPts val="0"/>
              </a:spcAft>
            </a:pP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Aft>
                <a:spcPts val="0"/>
              </a:spcAft>
            </a:pP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Sangre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Agua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brotaste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Corazón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40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40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40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40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40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Ti</a:t>
            </a:r>
            <a:r>
              <a:rPr lang="es-ES" sz="40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confío.</a:t>
            </a:r>
          </a:p>
          <a:p>
            <a:pPr marL="63500" algn="ctr">
              <a:spcAft>
                <a:spcPts val="0"/>
              </a:spcAft>
            </a:pPr>
            <a:endParaRPr lang="es-CO" sz="4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 en Ti confío </a:t>
            </a: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endParaRPr lang="es-ES" sz="32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lnSpc>
                <a:spcPts val="1455"/>
              </a:lnSpc>
              <a:spcAft>
                <a:spcPts val="0"/>
              </a:spcAft>
            </a:pP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sz="24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4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03" y="372704"/>
            <a:ext cx="4827912" cy="5944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1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880034" y="2117861"/>
            <a:ext cx="742012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4000" b="1" spc="300" dirty="0">
                <a:solidFill>
                  <a:srgbClr val="FF0000"/>
                </a:solidFill>
                <a:latin typeface="Edwardian Script ITC" panose="030303020407070D0804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A la Divina Misericordia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endParaRPr lang="es-ES" sz="3200" b="1" i="1" dirty="0">
              <a:solidFill>
                <a:srgbClr val="FF0000"/>
              </a:solidFill>
              <a:latin typeface="Baguet Scrip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flor</a:t>
            </a:r>
            <a:r>
              <a:rPr lang="es-ES" sz="3200" b="1" i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algn="ctr">
              <a:spcBef>
                <a:spcPts val="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es</a:t>
            </a:r>
            <a:r>
              <a:rPr lang="es-ES" sz="3200" b="1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fruto.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duda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lea</a:t>
            </a:r>
            <a:r>
              <a:rPr lang="es-ES" sz="3200" b="1" i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estas 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consideraciones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</a:p>
          <a:p>
            <a:pPr marL="63500" algn="ctr">
              <a:spcBef>
                <a:spcPts val="815"/>
              </a:spcBef>
              <a:spcAft>
                <a:spcPts val="0"/>
              </a:spcAft>
            </a:pPr>
            <a:r>
              <a:rPr lang="es-ES" sz="3200" b="1" i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3200" b="1" i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200" b="1" i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3200" b="1" i="1" spc="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haga</a:t>
            </a:r>
            <a:r>
              <a:rPr lang="es-ES" sz="3200" b="1" i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confiada.</a:t>
            </a:r>
            <a:r>
              <a:rPr lang="es-ES" sz="3200" b="1" i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(287)</a:t>
            </a:r>
            <a:endParaRPr lang="es-CO" sz="3200" b="1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31" y="381848"/>
            <a:ext cx="4247313" cy="60189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3E33746C-7085-C506-271D-202E645B3185}"/>
              </a:ext>
            </a:extLst>
          </p:cNvPr>
          <p:cNvSpPr txBox="1"/>
          <p:nvPr/>
        </p:nvSpPr>
        <p:spPr>
          <a:xfrm>
            <a:off x="5869859" y="372857"/>
            <a:ext cx="712838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500" marR="1573530" algn="ctr">
              <a:spcBef>
                <a:spcPts val="815"/>
              </a:spcBef>
            </a:pP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Alabanzas de                 Santa María Faustina </a:t>
            </a:r>
            <a:r>
              <a:rPr lang="es-ES" sz="3500" b="1" spc="300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Kowalska</a:t>
            </a:r>
            <a:r>
              <a:rPr lang="es-ES" sz="35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rgbClr val="0070C0"/>
                </a:solidFill>
              </a:rPr>
              <a:t>949 (295-297). </a:t>
            </a:r>
            <a:endParaRPr lang="es-ES" sz="3500" b="1" spc="300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53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857522" y="581655"/>
            <a:ext cx="2758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23585" y="1043320"/>
            <a:ext cx="51874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s-MX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brota del seno del Padre.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supremo atributo de Dios.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misterio incomprensible.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que brota del misterio de la Santísima Trinidad.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911102"/>
            <a:ext cx="4944454" cy="5441187"/>
          </a:xfrm>
          <a:prstGeom prst="rect">
            <a:avLst/>
          </a:prstGeom>
          <a:effectLst>
            <a:softEdge rad="254000"/>
          </a:effectLst>
        </p:spPr>
      </p:pic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252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84233" y="890228"/>
            <a:ext cx="5767977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para todo entendimiento humano o angélico.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de donde brotan toda vida y felicidad.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más sublime que los cielos.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milagros y maravillas.</a:t>
            </a:r>
          </a:p>
          <a:p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todo el universo.</a:t>
            </a:r>
            <a:endParaRPr lang="es-MX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820665" y="659395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6474883" y="1084531"/>
            <a:ext cx="4484470" cy="55216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646956" y="497458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5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4954" y="911102"/>
            <a:ext cx="53957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baja al mundo en la Persona del Verbo encarnado.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manó de la herida abierta del Corazón de Jesús.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encerrada en el Corazón de Jesús para los pecadores.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impenetrable en la institución de la Sagrada Hostia.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1797396" y="34828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4" b="8821"/>
          <a:stretch/>
        </p:blipFill>
        <p:spPr>
          <a:xfrm>
            <a:off x="6190735" y="1000897"/>
            <a:ext cx="5083544" cy="55425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35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12030" y="1043320"/>
            <a:ext cx="588877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institución de la Santa Iglesia.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el sacramento del Santo Bautismo.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nuestra justificación por Jesucristo.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durante toda la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abraza especialmente a la hora de la muerte.</a:t>
            </a:r>
            <a:endParaRPr lang="es-MX" sz="2600" dirty="0">
              <a:solidFill>
                <a:schemeClr val="bg1"/>
              </a:solidFill>
            </a:endParaRPr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6851252" y="1043319"/>
            <a:ext cx="4529321" cy="5632311"/>
            <a:chOff x="13810" y="-5272"/>
            <a:chExt cx="4132" cy="646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CuadroTexto 11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3113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1952" y="795843"/>
            <a:ext cx="58399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otorga la vida inmortal.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acompaña en cada momento de nuestra vida.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protege del fuego infernal.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conversión de los pecadores empedernidos.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asombro para los ángeles, incomprensible para los Santos.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8221" r="11987"/>
          <a:stretch/>
        </p:blipFill>
        <p:spPr>
          <a:xfrm>
            <a:off x="6398463" y="1043320"/>
            <a:ext cx="5407094" cy="5485533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7" name="CuadroTexto 6"/>
          <p:cNvSpPr txBox="1"/>
          <p:nvPr/>
        </p:nvSpPr>
        <p:spPr>
          <a:xfrm>
            <a:off x="1768327" y="334178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5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75565" y="913783"/>
            <a:ext cx="578573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insondable en todos los misterios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nos rescata de toda miseria.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fuente de nuestra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felicidad y deleite.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de la nada 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 llamó a la existencia.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abarca todas</a:t>
            </a:r>
          </a:p>
          <a:p>
            <a:pPr>
              <a:lnSpc>
                <a:spcPct val="150000"/>
              </a:lnSpc>
            </a:pP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las obras de sus manos.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5208" t="2276" r="1830" b="9220"/>
          <a:stretch/>
        </p:blipFill>
        <p:spPr>
          <a:xfrm>
            <a:off x="6261297" y="985659"/>
            <a:ext cx="5156345" cy="5486294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54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11054" y="865755"/>
            <a:ext cx="711421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corona de todas las obras de Dios.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en la que estamos todos sumergidos.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dulce consuelo para los corazones angustiados.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única esperanza de las almas desesperadas.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remanso de corazones, paz ante el temor.</a:t>
            </a:r>
            <a:endParaRPr lang="es-MX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51" y="958981"/>
            <a:ext cx="4143941" cy="55390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1" name="Grupo 10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2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21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55704" y="294740"/>
            <a:ext cx="1041375" cy="104785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45680" y="803138"/>
            <a:ext cx="43520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DEVOCIÓN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A</a:t>
            </a:r>
            <a:r>
              <a:rPr lang="es-ES" sz="3600" b="1" spc="-10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LA</a:t>
            </a:r>
            <a:r>
              <a:rPr lang="es-ES" sz="3600" b="1" spc="-2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DIVINA</a:t>
            </a:r>
            <a:r>
              <a:rPr lang="es-ES" sz="3600" b="1" spc="-15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</a:t>
            </a:r>
            <a:r>
              <a:rPr lang="es-ES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MISERICORDIA</a:t>
            </a:r>
            <a:endParaRPr lang="es-CO" sz="3600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5531505" y="5224713"/>
            <a:ext cx="55448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800"/>
              </a:spcBef>
            </a:pP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 Nombre</a:t>
            </a:r>
            <a:r>
              <a:rPr lang="es-ES" sz="2800" b="1" spc="-2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 Hijo,</a:t>
            </a:r>
            <a:r>
              <a:rPr lang="es-ES" sz="2800" b="1" spc="-2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Santo.</a:t>
            </a:r>
            <a:r>
              <a:rPr lang="es-ES" sz="2800" b="1" spc="-3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29A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17" y="335208"/>
            <a:ext cx="618788" cy="1007383"/>
          </a:xfrm>
          <a:prstGeom prst="rect">
            <a:avLst/>
          </a:prstGeom>
        </p:spPr>
      </p:pic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950268" y="294740"/>
            <a:ext cx="3548274" cy="5820339"/>
            <a:chOff x="13810" y="-5272"/>
            <a:chExt cx="4132" cy="646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09" y="-5273"/>
              <a:ext cx="4132" cy="6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 descr="Faustyna Kowalska – FJM-Ritt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74" y="-1558"/>
              <a:ext cx="1574" cy="2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Rectángulo 8"/>
          <p:cNvSpPr/>
          <p:nvPr/>
        </p:nvSpPr>
        <p:spPr>
          <a:xfrm>
            <a:off x="1147842" y="5997933"/>
            <a:ext cx="315140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14" y="2753809"/>
            <a:ext cx="2920576" cy="25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28660" y="1049340"/>
            <a:ext cx="6279913" cy="550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gozo y éxtasis de las almas santas.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MX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s-MX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isericordia Divina, que infunde esperanza, perdida ya toda esperanza".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s-MX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  Las Misericordias de Dios son más grandes que todas sus obras.</a:t>
            </a:r>
          </a:p>
          <a:p>
            <a:pPr algn="ctr"/>
            <a:endParaRPr lang="es-MX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 </a:t>
            </a:r>
            <a:r>
              <a:rPr lang="es-MX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 eso cantaré las Misericordias de Dios para siempre.</a:t>
            </a:r>
            <a:endParaRPr lang="es-MX" sz="28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s-MX" sz="2400" b="1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857522" y="581655"/>
            <a:ext cx="2807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 EN TI CONFÍO</a:t>
            </a:r>
          </a:p>
        </p:txBody>
      </p:sp>
      <p:grpSp>
        <p:nvGrpSpPr>
          <p:cNvPr id="9" name="Grupo 8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11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153" y="1043320"/>
            <a:ext cx="4641051" cy="53074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0296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87805" y="382945"/>
            <a:ext cx="7087815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5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  <a:endParaRPr lang="es-CO" sz="2800" spc="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99060" algn="just">
              <a:lnSpc>
                <a:spcPct val="150000"/>
              </a:lnSpc>
              <a:spcAft>
                <a:spcPts val="0"/>
              </a:spcAft>
            </a:pP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Oh, Dios Eterno, en quien la misericordia es infinita y el tesoro de compasión inagotable,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vuelve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mirada</a:t>
            </a:r>
            <a:r>
              <a:rPr lang="es-ES" sz="24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bondadosa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aumenta</a:t>
            </a:r>
            <a:r>
              <a:rPr lang="es-ES" sz="24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nosotros,</a:t>
            </a:r>
            <a:r>
              <a:rPr lang="es-ES" sz="24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que</a:t>
            </a:r>
            <a:r>
              <a:rPr lang="es-ES" sz="2400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 momentos difíciles no nos desesperemos ni nos desalentemos, sino que, con gran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confianza, nos sometamos a Tu santa voluntad, que es el Amor y la Misericordia mismos.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r>
              <a:rPr lang="es-ES" sz="24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(950)</a:t>
            </a:r>
            <a:r>
              <a:rPr lang="es-CO" sz="24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 tu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 venga</a:t>
            </a:r>
            <a:r>
              <a:rPr lang="es-ES" sz="2400" b="1" i="1" spc="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400" b="1" i="1" spc="-2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esperamos</a:t>
            </a:r>
            <a:r>
              <a:rPr lang="es-ES" sz="2400" b="1" i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i="1" spc="-2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99060" algn="ctr">
              <a:lnSpc>
                <a:spcPct val="150000"/>
              </a:lnSpc>
              <a:spcAft>
                <a:spcPts val="0"/>
              </a:spcAft>
            </a:pP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(tres</a:t>
            </a:r>
            <a:r>
              <a:rPr lang="es-ES" i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i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i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9" b="4367"/>
          <a:stretch/>
        </p:blipFill>
        <p:spPr>
          <a:xfrm>
            <a:off x="7721061" y="1062681"/>
            <a:ext cx="3919004" cy="5312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9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495830" y="399795"/>
            <a:ext cx="5919538" cy="6011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lnSpc>
                <a:spcPct val="150000"/>
              </a:lnSpc>
              <a:spcBef>
                <a:spcPts val="260"/>
              </a:spcBef>
              <a:spcAft>
                <a:spcPts val="0"/>
              </a:spcAft>
            </a:pPr>
            <a:r>
              <a:rPr lang="es-ES" sz="24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FINAL</a:t>
            </a:r>
            <a:endParaRPr lang="es-CO" sz="24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algn="just">
              <a:lnSpc>
                <a:spcPct val="150000"/>
              </a:lnSpc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Misericordioso, creemos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tenemos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confianza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incapacidad</a:t>
            </a:r>
            <a:r>
              <a:rPr lang="es-ES" sz="24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3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debilidad</a:t>
            </a:r>
            <a:r>
              <a:rPr lang="es-ES" sz="2400" b="1" spc="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darte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4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conocer</a:t>
            </a:r>
            <a:r>
              <a:rPr lang="es-ES" sz="2400" b="1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amar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 todos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hombres.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que,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confiando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1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inmensidad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400" b="1" spc="1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podamos</a:t>
            </a:r>
            <a:r>
              <a:rPr lang="es-ES" sz="2400" b="1" spc="1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combatir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mal,</a:t>
            </a:r>
            <a:r>
              <a:rPr lang="es-ES" sz="2400" b="1" spc="1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1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400" b="1" spc="20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en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4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mundo.</a:t>
            </a:r>
            <a:r>
              <a:rPr lang="es-CO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4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mayor</a:t>
            </a:r>
            <a:r>
              <a:rPr lang="es-ES" sz="24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gloria y</a:t>
            </a:r>
            <a:r>
              <a:rPr lang="es-ES" sz="24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 salvación. </a:t>
            </a:r>
            <a:r>
              <a:rPr lang="es-ES" sz="24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</a:p>
          <a:p>
            <a:pPr algn="ctr"/>
            <a:r>
              <a:rPr lang="es-ES" b="1" i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(Esta oración fue inspirada por el mismo Jesús).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53" y="993716"/>
            <a:ext cx="4760259" cy="51827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4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Rectángulo 6"/>
          <p:cNvSpPr/>
          <p:nvPr/>
        </p:nvSpPr>
        <p:spPr>
          <a:xfrm>
            <a:off x="395511" y="1965024"/>
            <a:ext cx="7371974" cy="4344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ES" b="1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s-CO" b="1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63500" marR="74930" algn="just">
              <a:spcBef>
                <a:spcPts val="805"/>
              </a:spcBef>
              <a:spcAft>
                <a:spcPts val="0"/>
              </a:spcAft>
            </a:pP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</a:t>
            </a:r>
            <a:r>
              <a:rPr lang="es-ES" sz="3500" b="1" spc="-3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terno,</a:t>
            </a:r>
            <a:r>
              <a:rPr lang="es-ES" sz="3500" b="1" spc="-3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</a:t>
            </a:r>
            <a:r>
              <a:rPr lang="es-ES" sz="3500" b="1" spc="-3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ofrezco</a:t>
            </a:r>
            <a:r>
              <a:rPr lang="es-ES" sz="3500" b="1" spc="-2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500" b="1" spc="-2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cuerpo</a:t>
            </a:r>
            <a:r>
              <a:rPr lang="es-ES" sz="3500" b="1" spc="-3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500" b="1" spc="-3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500" b="1" spc="-1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sangre,</a:t>
            </a:r>
            <a:r>
              <a:rPr lang="es-ES" sz="3500" b="1" spc="-4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3500" b="1" spc="-2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</a:t>
            </a:r>
            <a:r>
              <a:rPr lang="es-ES" sz="3500" b="1" spc="-2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3500" b="1" spc="-2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3500" b="1" spc="19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divinidad</a:t>
            </a:r>
            <a:r>
              <a:rPr lang="es-ES" sz="3500" b="1" spc="-4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3500" b="1" spc="-3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3500" b="1" spc="-3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amadísimo</a:t>
            </a:r>
            <a:r>
              <a:rPr lang="es-ES" sz="3500" b="1" spc="-26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ijo, Nuestro Señor Jesucristo, como propiciación de nuestros pecados y de los del</a:t>
            </a:r>
            <a:r>
              <a:rPr lang="es-ES" sz="3500" b="1" spc="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3500" b="1" spc="-5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</a:p>
          <a:p>
            <a:pPr marL="63500" marR="74930" algn="just">
              <a:spcBef>
                <a:spcPts val="805"/>
              </a:spcBef>
              <a:spcAft>
                <a:spcPts val="0"/>
              </a:spcAft>
            </a:pPr>
            <a:r>
              <a:rPr lang="es-ES" sz="35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</a:t>
            </a:r>
            <a:endParaRPr lang="es-CO" sz="35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61" y="1189398"/>
            <a:ext cx="3702596" cy="52485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7EC1886-C342-0A3D-BDCA-5E3C157544F4}"/>
              </a:ext>
            </a:extLst>
          </p:cNvPr>
          <p:cNvSpPr txBox="1"/>
          <p:nvPr/>
        </p:nvSpPr>
        <p:spPr>
          <a:xfrm>
            <a:off x="530942" y="458956"/>
            <a:ext cx="898515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500" dirty="0">
                <a:solidFill>
                  <a:schemeClr val="accent1"/>
                </a:solidFill>
                <a:latin typeface="Baguet Script" panose="00000500000000000000" pitchFamily="2" charset="0"/>
              </a:rPr>
              <a:t>Oraciones para la Gran Hora de la Misericordia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7CF2A5-2E17-52C4-1CF4-BB5B1CD56BEF}"/>
              </a:ext>
            </a:extLst>
          </p:cNvPr>
          <p:cNvSpPr txBox="1"/>
          <p:nvPr/>
        </p:nvSpPr>
        <p:spPr>
          <a:xfrm>
            <a:off x="2870054" y="1393360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VIACRUCIS</a:t>
            </a:r>
          </a:p>
        </p:txBody>
      </p:sp>
    </p:spTree>
    <p:extLst>
      <p:ext uri="{BB962C8B-B14F-4D97-AF65-F5344CB8AC3E}">
        <p14:creationId xmlns:p14="http://schemas.microsoft.com/office/powerpoint/2010/main" val="29645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254445" y="834208"/>
            <a:ext cx="3178323" cy="94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Bef>
                <a:spcPts val="79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  Estación</a:t>
            </a:r>
          </a:p>
          <a:p>
            <a:pPr lvl="0" algn="ctr">
              <a:spcBef>
                <a:spcPts val="79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b="1" spc="300" dirty="0">
                <a:solidFill>
                  <a:srgbClr val="FF0000"/>
                </a:solidFill>
                <a:latin typeface="Altair ExtraBo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Por su condenación a muerte</a:t>
            </a:r>
            <a:r>
              <a:rPr lang="es-ES" b="1" spc="300" dirty="0">
                <a:solidFill>
                  <a:srgbClr val="FF0000"/>
                </a:solidFill>
                <a:latin typeface="Altair ExtraBold" panose="00000500000000000000" pitchFamily="2" charset="0"/>
                <a:ea typeface="Calibri" panose="020F0502020204030204" pitchFamily="34" charset="0"/>
              </a:rPr>
              <a:t>.</a:t>
            </a:r>
            <a:endParaRPr lang="es-CO" b="1" spc="300" dirty="0">
              <a:solidFill>
                <a:srgbClr val="FF0000"/>
              </a:solidFill>
              <a:effectLst/>
              <a:latin typeface="Altair ExtraBold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254445" y="5942938"/>
            <a:ext cx="12026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9060">
              <a:spcBef>
                <a:spcPts val="795"/>
              </a:spcBef>
              <a:spcAft>
                <a:spcPts val="0"/>
              </a:spcAft>
            </a:pPr>
            <a:r>
              <a:rPr lang="es-ES" sz="22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Respondemos: </a:t>
            </a:r>
            <a:r>
              <a:rPr lang="es-ES" sz="2200" b="1" i="1" spc="300" dirty="0">
                <a:solidFill>
                  <a:schemeClr val="bg1"/>
                </a:solidFill>
                <a:latin typeface="Altair ExtraBo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TEN MISERICORDIA DE NOSOTROS Y DEL MUNDO ENTERO</a:t>
            </a:r>
            <a:r>
              <a:rPr lang="es-ES" sz="2400" b="1" i="1" spc="300" dirty="0">
                <a:solidFill>
                  <a:schemeClr val="bg1"/>
                </a:solidFill>
                <a:latin typeface="Bradley Hand ITC" panose="03070402050302030203" pitchFamily="66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O" sz="2400" b="1" i="1" spc="300" dirty="0">
              <a:solidFill>
                <a:schemeClr val="bg1"/>
              </a:solidFill>
              <a:latin typeface="Bradley Hand ITC" panose="03070402050302030203" pitchFamily="66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381387" y="898093"/>
            <a:ext cx="3197050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II.  Estación</a:t>
            </a:r>
          </a:p>
          <a:p>
            <a:pPr lvl="0" algn="ctr">
              <a:lnSpc>
                <a:spcPts val="1460"/>
              </a:lnSpc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lvl="0" algn="ctr"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  <a:ea typeface="Calibri" panose="020F0502020204030204" pitchFamily="34" charset="0"/>
              </a:rPr>
              <a:t>Por la cruz que se le dio a cargar.</a:t>
            </a:r>
            <a:endParaRPr lang="es-CO" sz="2000" spc="300" dirty="0">
              <a:solidFill>
                <a:srgbClr val="FF0000"/>
              </a:solidFill>
              <a:effectLst/>
              <a:latin typeface="Altair ExtraBold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968529" y="753821"/>
            <a:ext cx="3688830" cy="1054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buFont typeface="Calibri" panose="020F0502020204030204" pitchFamily="34" charset="0"/>
              <a:buAutoNum type="romanUcPeriod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buFont typeface="Calibri" panose="020F0502020204030204" pitchFamily="34" charset="0"/>
              <a:buAutoNum type="romanUcPeriod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lvl="0" algn="ctr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III.  Estación</a:t>
            </a:r>
          </a:p>
          <a:p>
            <a:pPr lvl="0" algn="ctr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lvl="0" algn="ctr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  <a:ea typeface="Calibri" panose="020F0502020204030204" pitchFamily="34" charset="0"/>
              </a:rPr>
              <a:t>Por su primera caída</a:t>
            </a:r>
            <a:r>
              <a:rPr lang="es-ES" sz="2000" b="1" dirty="0">
                <a:solidFill>
                  <a:srgbClr val="FF0000"/>
                </a:solidFill>
                <a:latin typeface="Altair ExtraBold" panose="00000500000000000000" pitchFamily="2" charset="0"/>
                <a:ea typeface="Calibri" panose="020F0502020204030204" pitchFamily="34" charset="0"/>
              </a:rPr>
              <a:t>.</a:t>
            </a:r>
            <a:endParaRPr lang="es-CO" sz="2000" dirty="0">
              <a:solidFill>
                <a:srgbClr val="FF0000"/>
              </a:solidFill>
              <a:effectLst/>
              <a:latin typeface="Altair ExtraBold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56" y="1897730"/>
            <a:ext cx="3128930" cy="3890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87" y="1990700"/>
            <a:ext cx="3450647" cy="37979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104" y="2003858"/>
            <a:ext cx="3401255" cy="37037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62A6694-BE1C-5A01-0A93-6D73BB92E7DA}"/>
              </a:ext>
            </a:extLst>
          </p:cNvPr>
          <p:cNvSpPr txBox="1"/>
          <p:nvPr/>
        </p:nvSpPr>
        <p:spPr>
          <a:xfrm>
            <a:off x="859569" y="169764"/>
            <a:ext cx="9849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b="1" spc="300" dirty="0">
                <a:solidFill>
                  <a:schemeClr val="bg1"/>
                </a:solidFill>
                <a:latin typeface="Altair ExtraBold" panose="00000500000000000000" pitchFamily="2" charset="0"/>
                <a:cs typeface="Times New Roman" panose="02020603050405020304" pitchFamily="18" charset="0"/>
              </a:rPr>
              <a:t>Enunciamos cada estación del Viacrucis</a:t>
            </a:r>
          </a:p>
        </p:txBody>
      </p:sp>
    </p:spTree>
    <p:extLst>
      <p:ext uri="{BB962C8B-B14F-4D97-AF65-F5344CB8AC3E}">
        <p14:creationId xmlns:p14="http://schemas.microsoft.com/office/powerpoint/2010/main" val="69137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301265" y="409682"/>
            <a:ext cx="3810774" cy="1310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Bef>
                <a:spcPts val="79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IV.  Estación</a:t>
            </a:r>
          </a:p>
          <a:p>
            <a:pPr algn="ctr">
              <a:spcBef>
                <a:spcPts val="795"/>
              </a:spcBef>
              <a:buSzPts val="1200"/>
              <a:tabLst>
                <a:tab pos="749300" algn="l"/>
                <a:tab pos="749935" algn="l"/>
              </a:tabLst>
            </a:pP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Por las lágrimas de su madre, que fue a encontrarlo.</a:t>
            </a:r>
            <a:endParaRPr lang="es-CO" sz="2000" b="1" spc="300" dirty="0">
              <a:solidFill>
                <a:srgbClr val="FF0000"/>
              </a:solidFill>
              <a:effectLst/>
              <a:latin typeface="Altair ExtraBold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41156" y="5961030"/>
            <a:ext cx="11305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9060"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</a:t>
            </a:r>
            <a:r>
              <a:rPr lang="es-ES" sz="2400" b="1" i="1" spc="300" dirty="0">
                <a:solidFill>
                  <a:schemeClr val="bg1"/>
                </a:solidFill>
                <a:latin typeface="Altair ExtraBo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TEN MISERICORDIA DE NOSOTROS Y DEL MUNDO ENTERO.</a:t>
            </a:r>
            <a:endParaRPr lang="es-CO" sz="2400" b="1" i="1" spc="300" dirty="0">
              <a:solidFill>
                <a:schemeClr val="bg1"/>
              </a:solidFill>
              <a:latin typeface="Altair ExtraBol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031526" y="324029"/>
            <a:ext cx="4131814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V.  Estación</a:t>
            </a:r>
          </a:p>
          <a:p>
            <a:pPr lvl="0" algn="ctr">
              <a:lnSpc>
                <a:spcPts val="1460"/>
              </a:lnSpc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algn="ctr">
              <a:buSzPts val="1200"/>
              <a:tabLst>
                <a:tab pos="749300" algn="l"/>
                <a:tab pos="749935" algn="l"/>
              </a:tabLst>
            </a:pPr>
            <a:r>
              <a:rPr lang="es-ES" b="1" dirty="0"/>
              <a:t> </a:t>
            </a: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Por su doloroso cansancio, a causa del cual se tuvo que obligar al cireneo a ayudarle.</a:t>
            </a:r>
            <a:endParaRPr lang="es-CO" sz="2000" spc="300" dirty="0">
              <a:solidFill>
                <a:srgbClr val="FF0000"/>
              </a:solidFill>
              <a:latin typeface="Altair ExtraBold" panose="00000500000000000000" pitchFamily="2" charset="0"/>
            </a:endParaRPr>
          </a:p>
          <a:p>
            <a:pPr lvl="0"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endParaRPr lang="es-CO" sz="2800" spc="300" dirty="0">
              <a:solidFill>
                <a:srgbClr val="FF0000"/>
              </a:solidFill>
              <a:effectLst/>
              <a:latin typeface="Blackadder ITC" panose="04020505051007020D02" pitchFamily="82" charset="0"/>
              <a:ea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965225" y="240893"/>
            <a:ext cx="330905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buFont typeface="Calibri" panose="020F0502020204030204" pitchFamily="34" charset="0"/>
              <a:buAutoNum type="romanUcPeriod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lvl="0" algn="ctr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</a:t>
            </a: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 Estación</a:t>
            </a:r>
          </a:p>
          <a:p>
            <a:pPr lvl="0" algn="ctr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algn="ctr">
              <a:lnSpc>
                <a:spcPts val="1460"/>
              </a:lnSpc>
              <a:spcBef>
                <a:spcPts val="15"/>
              </a:spcBef>
              <a:buSzPts val="1200"/>
              <a:tabLst>
                <a:tab pos="749300" algn="l"/>
                <a:tab pos="749935" algn="l"/>
              </a:tabLst>
            </a:pPr>
            <a:endParaRPr lang="es-ES" b="1" dirty="0"/>
          </a:p>
          <a:p>
            <a:pPr algn="ctr">
              <a:spcBef>
                <a:spcPts val="15"/>
              </a:spcBef>
              <a:buSzPts val="1200"/>
              <a:tabLst>
                <a:tab pos="749300" algn="l"/>
                <a:tab pos="749935" algn="l"/>
              </a:tabLst>
            </a:pP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Por la compasión de la mujer que enjugó su rostro ensangrentado</a:t>
            </a:r>
            <a:r>
              <a:rPr lang="es-ES" sz="2000" b="1" spc="300" dirty="0" smtClean="0">
                <a:solidFill>
                  <a:srgbClr val="FF0000"/>
                </a:solidFill>
                <a:latin typeface="Bradley Hand ITC" panose="03070402050302030203" pitchFamily="66" charset="0"/>
              </a:rPr>
              <a:t>.</a:t>
            </a:r>
            <a:endParaRPr lang="es-CO" sz="2800" spc="300" dirty="0">
              <a:solidFill>
                <a:srgbClr val="FF0000"/>
              </a:solidFill>
              <a:effectLst/>
              <a:latin typeface="Blackadder ITC" panose="04020505051007020D02" pitchFamily="82" charset="0"/>
              <a:ea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5" y="1786187"/>
            <a:ext cx="3572636" cy="4174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201" y="2210391"/>
            <a:ext cx="3761739" cy="37793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837" y="2279117"/>
            <a:ext cx="3720570" cy="3710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072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116585" y="455983"/>
            <a:ext cx="3810774" cy="695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Bef>
                <a:spcPts val="79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CO" sz="25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VII. </a:t>
            </a: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Estación</a:t>
            </a:r>
          </a:p>
          <a:p>
            <a:pPr lvl="0" algn="ctr">
              <a:spcBef>
                <a:spcPts val="795"/>
              </a:spcBef>
              <a:buSzPts val="1200"/>
              <a:tabLst>
                <a:tab pos="749300" algn="l"/>
                <a:tab pos="749935" algn="l"/>
              </a:tabLst>
            </a:pP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Por su segunda caída</a:t>
            </a:r>
            <a:endParaRPr lang="es-CO" sz="2000" b="1" spc="300" dirty="0">
              <a:solidFill>
                <a:srgbClr val="FF0000"/>
              </a:solidFill>
              <a:effectLst/>
              <a:latin typeface="Altair ExtraBold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41156" y="5961030"/>
            <a:ext cx="11343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9060"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s-ES" sz="2400" b="1" dirty="0">
                <a:solidFill>
                  <a:srgbClr val="FF0000"/>
                </a:solidFill>
                <a:latin typeface="Altair ExtraBo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s-ES" sz="2400" b="1" i="1" spc="300" dirty="0">
                <a:solidFill>
                  <a:schemeClr val="bg1"/>
                </a:solidFill>
                <a:latin typeface="Altair ExtraBo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TEN MISERICORDIA DE NOSOTROS Y DEL MUNDO ENTERO.</a:t>
            </a:r>
            <a:endParaRPr lang="es-CO" sz="2400" b="1" i="1" spc="300" dirty="0">
              <a:solidFill>
                <a:schemeClr val="bg1"/>
              </a:solidFill>
              <a:latin typeface="Altair ExtraBol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999172" y="404546"/>
            <a:ext cx="3726845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VIII.  Estación</a:t>
            </a:r>
          </a:p>
          <a:p>
            <a:pPr lvl="0" algn="ctr">
              <a:lnSpc>
                <a:spcPts val="1460"/>
              </a:lnSpc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lvl="0" algn="ctr"/>
            <a:r>
              <a:rPr lang="es-ES" b="1" dirty="0"/>
              <a:t> </a:t>
            </a: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Por las palabras que dijo a las mujeres que lo compadecían.</a:t>
            </a:r>
            <a:endParaRPr lang="es-CO" sz="2000" spc="300" dirty="0">
              <a:solidFill>
                <a:srgbClr val="FF0000"/>
              </a:solidFill>
              <a:effectLst/>
              <a:latin typeface="Altair ExtraBold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135258" y="305183"/>
            <a:ext cx="28370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buFont typeface="Calibri" panose="020F0502020204030204" pitchFamily="34" charset="0"/>
              <a:buAutoNum type="romanUcPeriod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buFont typeface="Calibri" panose="020F0502020204030204" pitchFamily="34" charset="0"/>
              <a:buAutoNum type="romanUcPeriod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lvl="0" algn="ctr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IX.  Estación</a:t>
            </a:r>
            <a:endParaRPr lang="es-ES" sz="25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algn="ctr">
              <a:lnSpc>
                <a:spcPts val="1460"/>
              </a:lnSpc>
              <a:spcBef>
                <a:spcPts val="15"/>
              </a:spcBef>
              <a:buSzPts val="1200"/>
              <a:tabLst>
                <a:tab pos="749300" algn="l"/>
                <a:tab pos="749935" algn="l"/>
              </a:tabLst>
            </a:pPr>
            <a:endParaRPr lang="es-ES" b="1" dirty="0"/>
          </a:p>
          <a:p>
            <a:pPr algn="ctr">
              <a:spcBef>
                <a:spcPts val="15"/>
              </a:spcBef>
              <a:buSzPts val="1200"/>
              <a:tabLst>
                <a:tab pos="749300" algn="l"/>
                <a:tab pos="749935" algn="l"/>
              </a:tabLst>
            </a:pP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Por su tercera caída</a:t>
            </a:r>
            <a:r>
              <a:rPr lang="es-ES" sz="2000" b="1" spc="300" dirty="0" smtClean="0">
                <a:solidFill>
                  <a:srgbClr val="FF0000"/>
                </a:solidFill>
                <a:latin typeface="Altair ExtraBold" panose="00000500000000000000" pitchFamily="2" charset="0"/>
              </a:rPr>
              <a:t>.</a:t>
            </a:r>
            <a:endParaRPr lang="es-CO" sz="2800" dirty="0">
              <a:solidFill>
                <a:srgbClr val="FF0000"/>
              </a:solidFill>
              <a:effectLst/>
              <a:latin typeface="Altair ExtraBold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7" y="1364199"/>
            <a:ext cx="3328330" cy="44234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359" y="1835985"/>
            <a:ext cx="3908009" cy="40383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799" y="1804929"/>
            <a:ext cx="3500758" cy="4146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9277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841714" y="579118"/>
            <a:ext cx="4922981" cy="161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Bef>
                <a:spcPts val="79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X. Estación</a:t>
            </a:r>
          </a:p>
          <a:p>
            <a:pPr algn="ctr">
              <a:spcBef>
                <a:spcPts val="795"/>
              </a:spcBef>
              <a:buSzPts val="1200"/>
              <a:tabLst>
                <a:tab pos="749300" algn="l"/>
                <a:tab pos="749935" algn="l"/>
              </a:tabLst>
            </a:pP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  <a:cs typeface="Times New Roman" panose="02020603050405020304" pitchFamily="18" charset="0"/>
              </a:rPr>
              <a:t>Por aquel inmenso dolor que presentaba su cuerpo cuando fue despojado de sus vestidos.</a:t>
            </a:r>
            <a:endParaRPr lang="es-CO" sz="2000" b="1" spc="300" dirty="0">
              <a:solidFill>
                <a:srgbClr val="FF0000"/>
              </a:solidFill>
              <a:effectLst/>
              <a:latin typeface="Altair ExtraBold" panose="00000500000000000000" pitchFamily="2" charset="0"/>
              <a:ea typeface="Calibri" panose="020F050202020403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41156" y="5961030"/>
            <a:ext cx="113213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9060"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</a:t>
            </a:r>
            <a:r>
              <a:rPr lang="es-ES" sz="2400" b="1" i="1" spc="300" dirty="0">
                <a:solidFill>
                  <a:schemeClr val="bg1"/>
                </a:solidFill>
                <a:latin typeface="Altair ExtraBo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TEN MISERICORDIA DE NOSOTROS Y DEL MUNDO ENTERO.</a:t>
            </a:r>
            <a:endParaRPr lang="es-CO" sz="2400" b="1" i="1" spc="300" dirty="0">
              <a:solidFill>
                <a:schemeClr val="bg1"/>
              </a:solidFill>
              <a:latin typeface="Altair ExtraBol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475432" y="448018"/>
            <a:ext cx="449736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XI.  Estación</a:t>
            </a:r>
          </a:p>
          <a:p>
            <a:pPr lvl="0" algn="ctr">
              <a:lnSpc>
                <a:spcPts val="1460"/>
              </a:lnSpc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algn="ctr"/>
            <a:r>
              <a:rPr lang="es-ES" b="1" dirty="0"/>
              <a:t> </a:t>
            </a: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Por las horribles heridas de los clavos que atravesaron sus manos y sus pies.</a:t>
            </a:r>
            <a:endParaRPr lang="es-CO" sz="2000" spc="300" dirty="0">
              <a:solidFill>
                <a:srgbClr val="FF0000"/>
              </a:solidFill>
              <a:latin typeface="Altair ExtraBold" panose="00000500000000000000" pitchFamily="2" charset="0"/>
            </a:endParaRPr>
          </a:p>
          <a:p>
            <a:pPr lvl="0"/>
            <a:endParaRPr lang="es-CO" sz="2000" dirty="0">
              <a:solidFill>
                <a:srgbClr val="FF0000"/>
              </a:solidFill>
              <a:effectLst/>
              <a:latin typeface="Bradley Hand ITC" panose="03070402050302030203" pitchFamily="66" charset="0"/>
              <a:ea typeface="Calibri" panose="020F050202020403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57" y="2062062"/>
            <a:ext cx="4346467" cy="3898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75"/>
          <a:stretch/>
        </p:blipFill>
        <p:spPr>
          <a:xfrm>
            <a:off x="6494672" y="2146163"/>
            <a:ext cx="4214068" cy="38917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6493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7652053" y="660241"/>
            <a:ext cx="3734073" cy="10028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Bef>
                <a:spcPts val="79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XIV Estación</a:t>
            </a:r>
          </a:p>
          <a:p>
            <a:pPr algn="ctr">
              <a:spcBef>
                <a:spcPts val="795"/>
              </a:spcBef>
              <a:buSzPts val="1200"/>
              <a:tabLst>
                <a:tab pos="749300" algn="l"/>
                <a:tab pos="749935" algn="l"/>
              </a:tabLst>
            </a:pP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Por la piedra que se cerró sobre su tumba.</a:t>
            </a:r>
            <a:endParaRPr lang="es-ES" sz="3200" b="1" spc="300" dirty="0">
              <a:solidFill>
                <a:srgbClr val="0070C0"/>
              </a:solidFill>
              <a:latin typeface="Altair ExtraBol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56089" y="5856520"/>
            <a:ext cx="105181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060" algn="ctr">
              <a:spcBef>
                <a:spcPts val="795"/>
              </a:spcBef>
              <a:spcAft>
                <a:spcPts val="0"/>
              </a:spcAft>
            </a:pPr>
            <a:r>
              <a:rPr lang="es-E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</a:t>
            </a:r>
            <a:r>
              <a:rPr lang="es-ES" sz="2000" b="1" i="1" spc="300" dirty="0">
                <a:solidFill>
                  <a:schemeClr val="bg1"/>
                </a:solidFill>
                <a:latin typeface="Altair ExtraBo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TEN MISERICORDIA DE NOSOTROS Y DEL MUNDO ENTERO</a:t>
            </a:r>
            <a:r>
              <a:rPr lang="es-ES" sz="2400" b="1" i="1" spc="300" dirty="0">
                <a:solidFill>
                  <a:schemeClr val="bg1"/>
                </a:solidFill>
                <a:latin typeface="Altair ExtraBo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CO" sz="2400" b="1" i="1" spc="300" dirty="0">
              <a:solidFill>
                <a:schemeClr val="bg1"/>
              </a:solidFill>
              <a:latin typeface="Altair ExtraBol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198451" y="0"/>
            <a:ext cx="386583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buFont typeface="Calibri" panose="020F0502020204030204" pitchFamily="34" charset="0"/>
              <a:buAutoNum type="romanUcPeriod"/>
              <a:tabLst>
                <a:tab pos="749300" algn="l"/>
                <a:tab pos="749935" algn="l"/>
              </a:tabLst>
            </a:pPr>
            <a:endParaRPr lang="es-ES" sz="28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marL="342900" lvl="0" indent="-342900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buFont typeface="Calibri" panose="020F0502020204030204" pitchFamily="34" charset="0"/>
              <a:buAutoNum type="romanUcPeriod"/>
              <a:tabLst>
                <a:tab pos="749300" algn="l"/>
                <a:tab pos="749935" algn="l"/>
              </a:tabLst>
            </a:pPr>
            <a:endParaRPr lang="es-ES" sz="20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lvl="0" algn="ctr">
              <a:lnSpc>
                <a:spcPts val="1460"/>
              </a:lnSpc>
              <a:spcBef>
                <a:spcPts val="1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XII.  Estación</a:t>
            </a:r>
            <a:endParaRPr lang="es-ES" sz="2500" b="1" dirty="0">
              <a:solidFill>
                <a:srgbClr val="FF0000"/>
              </a:solidFill>
              <a:latin typeface="Blackadder ITC" panose="04020505051007020D02" pitchFamily="82" charset="0"/>
              <a:ea typeface="Calibri" panose="020F0502020204030204" pitchFamily="34" charset="0"/>
            </a:endParaRPr>
          </a:p>
          <a:p>
            <a:pPr algn="ctr">
              <a:lnSpc>
                <a:spcPts val="1460"/>
              </a:lnSpc>
              <a:spcBef>
                <a:spcPts val="15"/>
              </a:spcBef>
              <a:buSzPts val="1200"/>
              <a:tabLst>
                <a:tab pos="749300" algn="l"/>
                <a:tab pos="749935" algn="l"/>
              </a:tabLst>
            </a:pPr>
            <a:endParaRPr lang="es-ES" sz="2000" b="1" dirty="0"/>
          </a:p>
          <a:p>
            <a:pPr lvl="0" algn="ctr">
              <a:spcBef>
                <a:spcPts val="15"/>
              </a:spcBef>
              <a:buSzPts val="1200"/>
              <a:tabLst>
                <a:tab pos="749300" algn="l"/>
                <a:tab pos="749935" algn="l"/>
              </a:tabLst>
            </a:pPr>
            <a:r>
              <a:rPr lang="es-ES" sz="2000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Por el agua y la sangre brotadas de su corazón como fuente de todos los bienes para nosotros.</a:t>
            </a:r>
            <a:endParaRPr lang="es-CO" sz="2800" spc="300" dirty="0">
              <a:solidFill>
                <a:srgbClr val="FF0000"/>
              </a:solidFill>
              <a:effectLst/>
              <a:latin typeface="Altair ExtraBold" panose="00000500000000000000" pitchFamily="2" charset="0"/>
              <a:ea typeface="Calibri" panose="020F050202020403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57" y="2286527"/>
            <a:ext cx="3605220" cy="3459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37" y="1663080"/>
            <a:ext cx="3380989" cy="4057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ángulo 6"/>
          <p:cNvSpPr/>
          <p:nvPr/>
        </p:nvSpPr>
        <p:spPr>
          <a:xfrm>
            <a:off x="4447818" y="502066"/>
            <a:ext cx="2934763" cy="941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1460"/>
              </a:lnSpc>
              <a:spcBef>
                <a:spcPts val="795"/>
              </a:spcBef>
              <a:spcAft>
                <a:spcPts val="0"/>
              </a:spcAft>
              <a:buSzPts val="1200"/>
              <a:tabLst>
                <a:tab pos="749300" algn="l"/>
                <a:tab pos="749935" algn="l"/>
              </a:tabLst>
            </a:pPr>
            <a:r>
              <a:rPr lang="es-ES" sz="25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XIII. Estación</a:t>
            </a:r>
          </a:p>
          <a:p>
            <a:pPr algn="ctr">
              <a:spcBef>
                <a:spcPts val="795"/>
              </a:spcBef>
              <a:buSzPts val="1200"/>
              <a:tabLst>
                <a:tab pos="749300" algn="l"/>
                <a:tab pos="749935" algn="l"/>
              </a:tabLst>
            </a:pPr>
            <a:r>
              <a:rPr lang="es-ES" b="1" spc="300" dirty="0">
                <a:solidFill>
                  <a:srgbClr val="FF0000"/>
                </a:solidFill>
                <a:latin typeface="Altair ExtraBold" panose="00000500000000000000" pitchFamily="2" charset="0"/>
              </a:rPr>
              <a:t>Jesús en brazos de su madre.</a:t>
            </a:r>
            <a:endParaRPr lang="es-ES" sz="2800" b="1" spc="300" dirty="0">
              <a:solidFill>
                <a:srgbClr val="0070C0"/>
              </a:solidFill>
              <a:latin typeface="Altair ExtraBold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AutoShape 4" descr="blob:https://web.whatsapp.com/5e016249-c582-4dfc-916a-bd31dd48e9a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59"/>
          <a:stretch/>
        </p:blipFill>
        <p:spPr>
          <a:xfrm>
            <a:off x="4213636" y="1520938"/>
            <a:ext cx="3338723" cy="41158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537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Rectángulo 6"/>
          <p:cNvSpPr/>
          <p:nvPr/>
        </p:nvSpPr>
        <p:spPr>
          <a:xfrm>
            <a:off x="-265728" y="588515"/>
            <a:ext cx="6783193" cy="5847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935" algn="ctr">
              <a:spcAft>
                <a:spcPts val="0"/>
              </a:spcAft>
            </a:pPr>
            <a:r>
              <a:rPr lang="es-ES" sz="28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</a:t>
            </a:r>
            <a:endParaRPr lang="es-CO" sz="2800" b="1" spc="3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0"/>
              </a:spcBef>
              <a:spcAft>
                <a:spcPts val="0"/>
              </a:spcAft>
            </a:pPr>
            <a:r>
              <a:rPr lang="es-ES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  <a:endParaRPr lang="es-CO" b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9935" marR="74930" algn="just">
              <a:spcBef>
                <a:spcPts val="5"/>
              </a:spcBef>
              <a:spcAft>
                <a:spcPts val="0"/>
              </a:spcAft>
            </a:pP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Oh, Jesús. Te entregaste por nosotros a tan asombrosa pasión únicamente por</a:t>
            </a:r>
            <a:r>
              <a:rPr lang="es-ES" sz="2200" b="1" spc="-2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amor. La justicia de Tu Padre habría sido expiada con un solo Suspiro tuyo y</a:t>
            </a:r>
            <a:r>
              <a:rPr lang="es-ES" sz="22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todos tus anonadamientos son actos de Tu Misericordia y Tu inconcebible</a:t>
            </a:r>
            <a:r>
              <a:rPr lang="es-ES" sz="22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amor.</a:t>
            </a:r>
            <a:r>
              <a:rPr lang="es-ES" sz="2200" b="1" spc="-1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Cuando</a:t>
            </a:r>
            <a:r>
              <a:rPr lang="es-ES" sz="2200" b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estabas</a:t>
            </a:r>
            <a:r>
              <a:rPr lang="es-ES" sz="2200" b="1" spc="-2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muriendo</a:t>
            </a:r>
            <a:r>
              <a:rPr lang="es-ES" sz="2200" b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200" b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200" b="1" spc="-2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cruz,</a:t>
            </a:r>
            <a:r>
              <a:rPr lang="es-ES" sz="2200" b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200" b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aquel</a:t>
            </a:r>
            <a:r>
              <a:rPr lang="es-ES" sz="22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momento</a:t>
            </a:r>
            <a:r>
              <a:rPr lang="es-ES" sz="22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s-ES" sz="2200" b="1" spc="-1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donaste</a:t>
            </a:r>
            <a:r>
              <a:rPr lang="es-ES" sz="2200" b="1" spc="-3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200" b="1" spc="-2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 eterna, al haber permitido abrir Tu Sacratísimo costado nos abriste una</a:t>
            </a:r>
            <a:r>
              <a:rPr lang="es-ES" sz="22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inagotable fuente de Tu Misericordia; nos ofreciste lo más valioso que tenías,</a:t>
            </a:r>
            <a:r>
              <a:rPr lang="es-ES" sz="22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decir, la sangre y el agua de Tu Corazón. He aquí la omnipotencia de Tu</a:t>
            </a:r>
            <a:r>
              <a:rPr lang="es-ES" sz="22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Misericordia,</a:t>
            </a:r>
            <a:r>
              <a:rPr lang="es-ES" sz="2200" b="1" spc="-1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2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ella</a:t>
            </a:r>
            <a:r>
              <a:rPr lang="es-ES" sz="2200" b="1" spc="1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toda</a:t>
            </a:r>
            <a:r>
              <a:rPr lang="es-ES" sz="22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gracia</a:t>
            </a:r>
            <a:r>
              <a:rPr lang="es-ES" sz="2200" b="1" spc="-1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fluye a</a:t>
            </a:r>
            <a:r>
              <a:rPr lang="es-ES" sz="2200" b="1" spc="-1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2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nosotros.</a:t>
            </a: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749935" marR="74930" algn="just">
              <a:spcBef>
                <a:spcPts val="5"/>
              </a:spcBef>
              <a:spcAft>
                <a:spcPts val="0"/>
              </a:spcAft>
            </a:pPr>
            <a:r>
              <a:rPr lang="es-ES" sz="20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(1747).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465" y="1060174"/>
            <a:ext cx="5420614" cy="5316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7156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7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2" name="Rectángulo 1"/>
          <p:cNvSpPr/>
          <p:nvPr/>
        </p:nvSpPr>
        <p:spPr>
          <a:xfrm>
            <a:off x="1910888" y="193935"/>
            <a:ext cx="38459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spc="300" dirty="0">
                <a:solidFill>
                  <a:schemeClr val="bg1"/>
                </a:solidFill>
                <a:latin typeface="Baskerville Old Face" panose="02020602080505020303" pitchFamily="18" charset="0"/>
                <a:ea typeface="Arial MT"/>
                <a:cs typeface="Arial MT"/>
              </a:rPr>
              <a:t>OFRECIMIENTO</a:t>
            </a:r>
            <a:endParaRPr lang="es-CO" sz="3200" b="1" spc="300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5576811" y="834208"/>
            <a:ext cx="627262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77470" indent="-285750" algn="just">
              <a:lnSpc>
                <a:spcPct val="150000"/>
              </a:lnSpc>
              <a:spcBef>
                <a:spcPts val="800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 los sacerdotes, especialmente por nuestros directores espirituales, Padre Carlos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Pio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Spahn y el Padre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Héctor Ramírez</a:t>
            </a:r>
            <a:r>
              <a:rPr lang="es-CO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religiosos y religiosas y laicos consagrados a</a:t>
            </a:r>
            <a:r>
              <a:rPr lang="es-ES" spc="-3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quienes le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son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confiadas el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rebaño</a:t>
            </a:r>
            <a:r>
              <a:rPr lang="es-ES" spc="-1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-2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Señor y</a:t>
            </a:r>
            <a:r>
              <a:rPr lang="es-ES" spc="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9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necesidades</a:t>
            </a:r>
            <a:r>
              <a:rPr lang="es-ES" spc="8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Santa</a:t>
            </a:r>
            <a:r>
              <a:rPr lang="es-ES" spc="8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Madre</a:t>
            </a:r>
            <a:r>
              <a:rPr lang="es-ES" spc="7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Iglesia.</a:t>
            </a:r>
            <a:endParaRPr lang="es-CO" spc="-5" dirty="0" smtClean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 unidad y fidelidad de las familias para que no se promueva el aborto en el mundo.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Triunfo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Inmaculado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Corazón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María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el</a:t>
            </a:r>
            <a:r>
              <a:rPr lang="es-ES" spc="2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quinto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dogma como Corredentora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7493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219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 las necesidades de cada país hermano, especialmente (se menciona algún país o ciudad en crisis)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4295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64515" algn="l"/>
                <a:tab pos="56515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 damos un minuto de silencio por las intenciones particulares que cada uno de los que estamos presentes orando esta coronilla.</a:t>
            </a:r>
            <a:endParaRPr lang="es-CO" spc="-5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51695" y="851227"/>
            <a:ext cx="5125116" cy="600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reparación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Dios Padre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 pecados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humanidad.</a:t>
            </a:r>
          </a:p>
          <a:p>
            <a:pPr marL="285750" lvl="0" indent="-285750" algn="just">
              <a:lnSpc>
                <a:spcPct val="150000"/>
              </a:lnSpc>
              <a:spcBef>
                <a:spcPts val="80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conversión</a:t>
            </a:r>
            <a:r>
              <a:rPr lang="es-ES" spc="-2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liberación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 nuestros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contritos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corazones.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marR="73025" lvl="0" indent="-285750" algn="just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Pedimos</a:t>
            </a:r>
            <a:r>
              <a:rPr lang="es-ES" spc="-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tibias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frías</a:t>
            </a:r>
            <a:r>
              <a:rPr lang="es-ES" spc="-8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y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aún </a:t>
            </a:r>
            <a:r>
              <a:rPr lang="es-ES" spc="-3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 conocen de</a:t>
            </a:r>
            <a:r>
              <a:rPr lang="es-ES" spc="-2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infinita</a:t>
            </a:r>
            <a:r>
              <a:rPr lang="es-ES" spc="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bondad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0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todos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8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padecen</a:t>
            </a:r>
            <a:r>
              <a:rPr lang="es-ES" spc="-9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alguna</a:t>
            </a:r>
            <a:r>
              <a:rPr lang="es-ES" spc="-9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enfermedad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  <a:buSzPts val="1400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física, espiritual y emocional.</a:t>
            </a: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todos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los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moribundos que aún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no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has llamado a</a:t>
            </a:r>
            <a:r>
              <a:rPr lang="es-ES" spc="-1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tu</a:t>
            </a:r>
            <a:r>
              <a:rPr lang="es-ES" spc="-1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presencia </a:t>
            </a:r>
            <a:r>
              <a:rPr lang="es-ES" spc="-5" dirty="0" smtClean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spcBef>
                <a:spcPts val="815"/>
              </a:spcBef>
              <a:buClr>
                <a:srgbClr val="FF0000"/>
              </a:buClr>
              <a:buSzPts val="1400"/>
              <a:buFont typeface="Wingdings" panose="05000000000000000000" pitchFamily="2" charset="2"/>
              <a:buChar char="v"/>
              <a:tabLst>
                <a:tab pos="572135" algn="l"/>
                <a:tab pos="572770" algn="l"/>
              </a:tabLst>
            </a:pP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Por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almitas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del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purgatorio,</a:t>
            </a:r>
            <a:r>
              <a:rPr lang="es-ES" spc="27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las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que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más</a:t>
            </a:r>
            <a:r>
              <a:rPr lang="es-ES" spc="26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necesitan</a:t>
            </a:r>
            <a:r>
              <a:rPr lang="es-ES" spc="26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pc="270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pc="-5" dirty="0">
                <a:solidFill>
                  <a:schemeClr val="bg1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nuestra oración.</a:t>
            </a:r>
          </a:p>
          <a:p>
            <a:pPr lvl="0" algn="just">
              <a:lnSpc>
                <a:spcPct val="150000"/>
              </a:lnSpc>
              <a:spcBef>
                <a:spcPts val="815"/>
              </a:spcBef>
              <a:spcAft>
                <a:spcPts val="0"/>
              </a:spcAft>
              <a:buClr>
                <a:srgbClr val="FF0000"/>
              </a:buClr>
              <a:buSzPts val="1400"/>
              <a:tabLst>
                <a:tab pos="572135" algn="l"/>
                <a:tab pos="572770" algn="l"/>
              </a:tabLst>
            </a:pPr>
            <a:endParaRPr lang="es-CO" spc="-5" dirty="0">
              <a:solidFill>
                <a:schemeClr val="bg1"/>
              </a:solidFill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799111" y="193935"/>
            <a:ext cx="35496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3200" b="1" spc="300" dirty="0">
                <a:solidFill>
                  <a:srgbClr val="FF4B4B"/>
                </a:solidFill>
                <a:latin typeface="Edwardian Script ITC" panose="030303020407070D0804" pitchFamily="66" charset="0"/>
              </a:rPr>
              <a:t>Jesús en Ti, confió</a:t>
            </a:r>
          </a:p>
        </p:txBody>
      </p:sp>
    </p:spTree>
    <p:extLst>
      <p:ext uri="{BB962C8B-B14F-4D97-AF65-F5344CB8AC3E}">
        <p14:creationId xmlns:p14="http://schemas.microsoft.com/office/powerpoint/2010/main" val="237214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8" name="Rectángulo 7"/>
          <p:cNvSpPr/>
          <p:nvPr/>
        </p:nvSpPr>
        <p:spPr>
          <a:xfrm>
            <a:off x="-84455" y="731919"/>
            <a:ext cx="7142922" cy="61093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935" marR="71755" algn="just">
              <a:spcBef>
                <a:spcPts val="260"/>
              </a:spcBef>
              <a:spcAft>
                <a:spcPts val="0"/>
              </a:spcAft>
            </a:pP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 sacratísimo Corazón, Fuente de Misericordia de donde brotan rayos de</a:t>
            </a:r>
            <a:r>
              <a:rPr lang="es-ES" sz="23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gracia inconcebibles sobre toda la raza humana, te suplico luz para los pobres</a:t>
            </a:r>
            <a:r>
              <a:rPr lang="es-ES" sz="23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pecadores. Oh, Jesús, recuerda tu amarga pasión y no permitas que se pierdan</a:t>
            </a:r>
            <a:r>
              <a:rPr lang="es-ES" sz="2300" b="1" spc="-2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 almas redimidas con preciosísima y santísima sangre Tuya. Oh, Jesús,</a:t>
            </a:r>
            <a:r>
              <a:rPr lang="es-ES" sz="23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cuando considero el alto precio de Tu sangre, me regocijo en su inmensidad,</a:t>
            </a:r>
            <a:r>
              <a:rPr lang="es-ES" sz="23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porque</a:t>
            </a:r>
            <a:r>
              <a:rPr lang="es-ES" sz="2300" b="1" spc="-1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una</a:t>
            </a:r>
            <a:r>
              <a:rPr lang="es-ES" sz="23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sola gota</a:t>
            </a:r>
            <a:r>
              <a:rPr lang="es-ES" sz="2300" b="1" spc="1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habría bastado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salvar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300" b="1" spc="-1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todos los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pecadores.</a:t>
            </a:r>
            <a:endParaRPr lang="es-CO" sz="23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9935" marR="76200" algn="just">
              <a:spcBef>
                <a:spcPts val="15"/>
              </a:spcBef>
              <a:spcAft>
                <a:spcPts val="0"/>
              </a:spcAft>
            </a:pP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¡Oh,</a:t>
            </a:r>
            <a:r>
              <a:rPr lang="es-ES" sz="2300" b="1" spc="-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qué</a:t>
            </a:r>
            <a:r>
              <a:rPr lang="es-ES" sz="2300" b="1" spc="-7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alegría</a:t>
            </a:r>
            <a:r>
              <a:rPr lang="es-ES" sz="2300" b="1" spc="-6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arde</a:t>
            </a:r>
            <a:r>
              <a:rPr lang="es-ES" sz="2300" b="1" spc="-4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300" b="1" spc="-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</a:t>
            </a:r>
            <a:r>
              <a:rPr lang="es-ES" sz="2300" b="1" spc="-7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corazón</a:t>
            </a:r>
            <a:r>
              <a:rPr lang="es-ES" sz="2300" b="1" spc="-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cuando</a:t>
            </a:r>
            <a:r>
              <a:rPr lang="es-ES" sz="2300" b="1" spc="-5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contemplo</a:t>
            </a:r>
            <a:r>
              <a:rPr lang="es-ES" sz="2300" b="1" spc="-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300" b="1" spc="-8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bondad</a:t>
            </a:r>
            <a:r>
              <a:rPr lang="es-ES" sz="2300" b="1" spc="-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inconcebible</a:t>
            </a:r>
            <a:r>
              <a:rPr lang="es-ES" sz="2300" b="1" spc="-2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</a:t>
            </a:r>
            <a:r>
              <a:rPr lang="es-ES" sz="2300" b="1" spc="-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</a:t>
            </a:r>
            <a:r>
              <a:rPr lang="es-ES" sz="2300" b="1" spc="-5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mío!</a:t>
            </a:r>
            <a:r>
              <a:rPr lang="es-ES" sz="2300" b="1" spc="-4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Deseo</a:t>
            </a:r>
            <a:r>
              <a:rPr lang="es-ES" sz="2300" b="1" spc="-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traer</a:t>
            </a:r>
            <a:r>
              <a:rPr lang="es-ES" sz="2300" b="1" spc="-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300" b="1" spc="-6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todos</a:t>
            </a:r>
            <a:r>
              <a:rPr lang="es-ES" sz="2300" b="1" spc="-5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300" b="1" spc="-5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pecadores</a:t>
            </a:r>
            <a:r>
              <a:rPr lang="es-ES" sz="2300" b="1" spc="-5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300" b="1" spc="-5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Tus</a:t>
            </a:r>
            <a:r>
              <a:rPr lang="es-ES" sz="2300" b="1" spc="-5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pies</a:t>
            </a:r>
            <a:r>
              <a:rPr lang="es-ES" sz="2300" b="1" spc="-5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300" b="1" spc="-5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300" b="1" spc="-60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glorifiquen</a:t>
            </a:r>
            <a:r>
              <a:rPr lang="es-ES" sz="2300" b="1" spc="-25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Misericordia,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s-ES" sz="2300" b="1" spc="-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300" b="1" spc="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3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siglos de los siglos.</a:t>
            </a:r>
            <a:r>
              <a:rPr lang="es-ES" sz="2300" b="1" spc="25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Amén </a:t>
            </a:r>
          </a:p>
          <a:p>
            <a:pPr marL="749935" marR="76200" algn="just">
              <a:spcBef>
                <a:spcPts val="15"/>
              </a:spcBef>
              <a:spcAft>
                <a:spcPts val="0"/>
              </a:spcAft>
            </a:pPr>
            <a:r>
              <a:rPr lang="es-ES" sz="22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(72)</a:t>
            </a:r>
            <a:endParaRPr lang="es-CO" sz="2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s-E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24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" r="33472"/>
          <a:stretch/>
        </p:blipFill>
        <p:spPr>
          <a:xfrm>
            <a:off x="7231496" y="987500"/>
            <a:ext cx="4574061" cy="53280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7932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783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455679" y="579118"/>
            <a:ext cx="9890747" cy="5616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ACTO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DE</a:t>
            </a:r>
            <a:r>
              <a:rPr lang="es-ES" sz="3000" b="1" kern="0" spc="-1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CONSAGRACIÓN</a:t>
            </a:r>
            <a:r>
              <a:rPr lang="es-ES" sz="3000" b="1" kern="0" spc="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A</a:t>
            </a:r>
            <a:r>
              <a:rPr lang="es-ES" sz="3000" b="1" kern="0" spc="-5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JESÚS</a:t>
            </a:r>
            <a:r>
              <a:rPr lang="es-ES" sz="3000" b="1" kern="0" spc="-25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s-ES" sz="3000" b="1" kern="0" dirty="0">
                <a:solidFill>
                  <a:srgbClr val="002060"/>
                </a:solidFill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MISERICORDIOSO</a:t>
            </a:r>
          </a:p>
          <a:p>
            <a:pPr marL="476885" marR="490220" algn="ctr">
              <a:spcAft>
                <a:spcPts val="0"/>
              </a:spcAft>
            </a:pPr>
            <a:r>
              <a:rPr lang="es-E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 </a:t>
            </a:r>
            <a:endParaRPr lang="es-CO" sz="2400" b="1" dirty="0">
              <a:solidFill>
                <a:srgbClr val="002060"/>
              </a:solidFill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  <a:p>
            <a:pPr marL="64770" marR="71755" algn="just">
              <a:spcBef>
                <a:spcPts val="5"/>
              </a:spcBef>
              <a:spcAft>
                <a:spcPts val="0"/>
              </a:spcAft>
            </a:pP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Oh,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Jesús</a:t>
            </a:r>
            <a:r>
              <a:rPr lang="es-ES" sz="2500" b="1" i="1" spc="-2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misericordioso,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bondad</a:t>
            </a:r>
            <a:r>
              <a:rPr lang="es-ES" sz="2500" b="1" i="1" spc="-4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infinita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-5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-4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tesoros</a:t>
            </a:r>
            <a:r>
              <a:rPr lang="es-ES" sz="2500" b="1" i="1" spc="-3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-5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</a:t>
            </a:r>
            <a:r>
              <a:rPr lang="es-ES" sz="2500" b="1" i="1" spc="-380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son inagotables. Me abandono a tu misericordia que sobrepuja a todas </a:t>
            </a:r>
            <a:r>
              <a:rPr lang="es-ES" sz="2500" b="1" i="1" spc="-37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tus obras. Me consagro enteramente a ti para vivir bajo los rayos de 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gracia y de tu amor que brotaron de tu corazón traspasado en la cruz.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Quiero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dar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conocer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tu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por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medio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obras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misericordia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corporales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y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espirituales,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especialmente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con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los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pecadores, consolando y asistiendo a los pobres afligidos y enfermos.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Mas, tú me protegerás como cosa tuya,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pues todo lo temo de mi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debilidad y todo lo espero en tu misericordia, que toda la humanidad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comprenda el abismo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insondable de tu misericordia,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 fin de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que,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poniendo toda su esperanza en ello, pueda ensalzarla por toda la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eternidad.</a:t>
            </a:r>
            <a:r>
              <a:rPr lang="es-ES" sz="2500" b="1" i="1" spc="5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 </a:t>
            </a:r>
            <a:r>
              <a:rPr lang="es-ES" sz="2500" b="1" i="1" dirty="0">
                <a:latin typeface="Times New Roman" panose="02020603050405020304" pitchFamily="18" charset="0"/>
                <a:ea typeface="Arial MT"/>
                <a:cs typeface="Times New Roman" panose="02020603050405020304" pitchFamily="18" charset="0"/>
              </a:rPr>
              <a:t>Amén.</a:t>
            </a:r>
            <a:endParaRPr lang="es-CO" sz="2500" b="1" i="1" dirty="0">
              <a:latin typeface="Times New Roman" panose="02020603050405020304" pitchFamily="18" charset="0"/>
              <a:ea typeface="Arial MT"/>
              <a:cs typeface="Times New Roman" panose="02020603050405020304" pitchFamily="18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4" name="image1.png" descr="C:\Users\Danae\Downloads\Mater_Fatima_1.pn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151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41410" y="2901059"/>
            <a:ext cx="647859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Dulce Madre, no te alejes,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 vista de mí no apartes.</a:t>
            </a:r>
            <a:r>
              <a:rPr lang="es-ES" sz="2400" b="1" spc="-2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conmigo a todas partes y nunca solo me dejes.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2455545" algn="ctr">
              <a:spcBef>
                <a:spcPts val="5"/>
              </a:spcBef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proteges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tanto</a:t>
            </a:r>
            <a:r>
              <a:rPr lang="es-ES" sz="24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4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verdadera</a:t>
            </a:r>
            <a:r>
              <a:rPr lang="es-ES" sz="24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Madre.</a:t>
            </a:r>
            <a:endParaRPr lang="es-CO" sz="20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2232025" algn="ctr">
              <a:spcAft>
                <a:spcPts val="0"/>
              </a:spcAft>
            </a:pPr>
            <a:r>
              <a:rPr lang="es-ES" sz="24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Haz que me bendiga el Padre, y el Hijo y el Espíritu Santo. </a:t>
            </a:r>
            <a:r>
              <a:rPr lang="es-ES" sz="24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5718" r="6796" b="5849"/>
          <a:stretch/>
        </p:blipFill>
        <p:spPr>
          <a:xfrm>
            <a:off x="5876928" y="540621"/>
            <a:ext cx="5239726" cy="5709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4" name="Grupo 3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5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027FF524-8D46-CB24-3B2C-3FEA690B1FC9}"/>
              </a:ext>
            </a:extLst>
          </p:cNvPr>
          <p:cNvSpPr txBox="1"/>
          <p:nvPr/>
        </p:nvSpPr>
        <p:spPr>
          <a:xfrm>
            <a:off x="1008398" y="1146557"/>
            <a:ext cx="449033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Contigo voy Virgen Pura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en tu poder voy confiado.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Pues yendo de Ti amparado,</a:t>
            </a:r>
          </a:p>
          <a:p>
            <a:pPr algn="ctr"/>
            <a:r>
              <a:rPr lang="es-MX" sz="25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Nuestras almas estarán seguras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654170-368F-1F16-7EF6-C80CD324C4DD}"/>
              </a:ext>
            </a:extLst>
          </p:cNvPr>
          <p:cNvSpPr txBox="1"/>
          <p:nvPr/>
        </p:nvSpPr>
        <p:spPr>
          <a:xfrm>
            <a:off x="1500520" y="324029"/>
            <a:ext cx="3659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DULCE MADRE</a:t>
            </a:r>
          </a:p>
        </p:txBody>
      </p:sp>
    </p:spTree>
    <p:extLst>
      <p:ext uri="{BB962C8B-B14F-4D97-AF65-F5344CB8AC3E}">
        <p14:creationId xmlns:p14="http://schemas.microsoft.com/office/powerpoint/2010/main" val="68306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3413495" y="355941"/>
            <a:ext cx="5173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600" b="1" dirty="0" smtClean="0">
                <a:solidFill>
                  <a:srgbClr val="00729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ACCIÓN DE GRACIAS </a:t>
            </a:r>
            <a:endParaRPr lang="es-MX" sz="3600" dirty="0">
              <a:solidFill>
                <a:srgbClr val="00729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79609" y="1812222"/>
            <a:ext cx="117722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Damos gracias a la Santísima Virgen María, a su Castísimo esposo San José, a todos los ángeles, santos y almitas del purgatorio porque nos acompañaron en esta oración y le pedimos a Nuestro Señor nos siga dando la gracia de la perseverancia en la oración en su Divina Voluntad para ofrecerle cada día con un acto de amor a través de su infinita misericordia para toda la humanidad. Amén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CO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s-MX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¡Vayamos en paz con la gracia de Dios y la luz del Espíritu Santo, así sea! ¡Amén</a:t>
            </a:r>
            <a:r>
              <a:rPr lang="es-MX" sz="28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es-CO" sz="28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CO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983" y="261607"/>
            <a:ext cx="618788" cy="1007383"/>
          </a:xfrm>
          <a:prstGeom prst="rect">
            <a:avLst/>
          </a:prstGeom>
        </p:spPr>
      </p:pic>
      <p:pic>
        <p:nvPicPr>
          <p:cNvPr id="6" name="image1.png" descr="C:\Users\Danae\Downloads\Mater_Fatima_1.pn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9426" y="128266"/>
            <a:ext cx="1041375" cy="10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2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1.png" descr="C:\Users\Danae\Downloads\Mater_Fatima_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80493" y="1986115"/>
            <a:ext cx="3136436" cy="364375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273" y="2132404"/>
            <a:ext cx="2214687" cy="384750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6677717-05BB-3601-51AD-9F4F8A4B0F4D}"/>
              </a:ext>
            </a:extLst>
          </p:cNvPr>
          <p:cNvSpPr txBox="1"/>
          <p:nvPr/>
        </p:nvSpPr>
        <p:spPr>
          <a:xfrm>
            <a:off x="2233410" y="277994"/>
            <a:ext cx="79707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3000" dirty="0" smtClean="0">
                <a:solidFill>
                  <a:schemeClr val="bg1"/>
                </a:solidFill>
              </a:rPr>
              <a:t>¡</a:t>
            </a:r>
            <a:r>
              <a:rPr lang="es-MX" sz="3000" dirty="0">
                <a:solidFill>
                  <a:schemeClr val="bg1"/>
                </a:solidFill>
              </a:rPr>
              <a:t>Gracias por habernos acompañado en la oración!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BD41119-D1C8-E696-5F1F-9AF68BDF8E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" t="1170" r="4888" b="5263"/>
          <a:stretch/>
        </p:blipFill>
        <p:spPr>
          <a:xfrm>
            <a:off x="3670851" y="940904"/>
            <a:ext cx="4320209" cy="5340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05513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8000">
              <a:srgbClr val="FF7800"/>
            </a:gs>
            <a:gs pos="12000">
              <a:srgbClr val="FF0000"/>
            </a:gs>
            <a:gs pos="68000">
              <a:srgbClr val="F4F852"/>
            </a:gs>
            <a:gs pos="100000">
              <a:schemeClr val="accent4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460375" y="684993"/>
            <a:ext cx="6357830" cy="5802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915"/>
              </a:spcBef>
              <a:spcAft>
                <a:spcPts val="0"/>
              </a:spcAft>
            </a:pP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INVOCAMOS</a:t>
            </a:r>
            <a:r>
              <a:rPr lang="es-ES" sz="2800" b="1" spc="-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3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5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</a:t>
            </a:r>
          </a:p>
          <a:p>
            <a:pPr marL="63500" algn="ctr">
              <a:spcBef>
                <a:spcPts val="915"/>
              </a:spcBef>
              <a:spcAft>
                <a:spcPts val="0"/>
              </a:spcAft>
            </a:pPr>
            <a:endParaRPr lang="es-CO" sz="2800" b="1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3025" algn="just">
              <a:lnSpc>
                <a:spcPct val="107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Iniciemos pidiendo la dulce Inspiración del Espíritu Santo, para que sea él y Nuestra Santísima Madre</a:t>
            </a:r>
            <a:r>
              <a:rPr lang="es-ES" sz="2800" i="1" spc="-1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quienes dirijan</a:t>
            </a:r>
            <a:r>
              <a:rPr lang="es-ES" sz="2800" i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esta</a:t>
            </a:r>
            <a:r>
              <a:rPr lang="es-ES" sz="2800" i="1" spc="3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i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Coronilla…</a:t>
            </a:r>
            <a:endParaRPr lang="es-CO" sz="2800" i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Ven Espíritu Santo, ven por medio de la poderosa intercesión del Inmaculado Corazón de</a:t>
            </a:r>
            <a:r>
              <a:rPr lang="es-ES" sz="3200" b="1" spc="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María, tu</a:t>
            </a:r>
            <a:r>
              <a:rPr lang="es-ES" sz="3200" b="1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Amadísima</a:t>
            </a:r>
            <a:r>
              <a:rPr lang="es-ES" sz="3200" b="1" spc="-1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Esposa.</a:t>
            </a:r>
            <a:r>
              <a:rPr lang="es-ES" sz="3200" b="1" spc="3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79375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</a:pPr>
            <a:r>
              <a:rPr lang="es-E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Tres</a:t>
            </a:r>
            <a:r>
              <a:rPr lang="es-ES" sz="20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veces)</a:t>
            </a:r>
            <a:endParaRPr lang="es-CO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AutoShape 2" descr="blob:https://web.whatsapp.com/b608e516-4f9a-41c5-be0d-a051298e5dc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r="8729"/>
          <a:stretch/>
        </p:blipFill>
        <p:spPr>
          <a:xfrm>
            <a:off x="7287064" y="869523"/>
            <a:ext cx="4117145" cy="5183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38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5723197" y="1106754"/>
            <a:ext cx="5551082" cy="5085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ES" sz="2800" b="1" spc="300" dirty="0">
                <a:solidFill>
                  <a:srgbClr val="00729A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ORACIÓN INICIAL</a:t>
            </a:r>
          </a:p>
          <a:p>
            <a:pPr marL="63500" marR="81280" algn="just">
              <a:lnSpc>
                <a:spcPct val="150000"/>
              </a:lnSpc>
              <a:spcBef>
                <a:spcPts val="915"/>
              </a:spcBef>
              <a:spcAft>
                <a:spcPts val="0"/>
              </a:spcAft>
            </a:pP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Expiraste,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Jesús,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pero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fuente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brotó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almas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</a:t>
            </a:r>
            <a:r>
              <a:rPr lang="es-ES" sz="2800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s-ES" sz="2800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abrió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entero.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Oh fuente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vida,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insondable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Misericordia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Divina,</a:t>
            </a:r>
            <a:r>
              <a:rPr lang="es-ES" sz="2800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abarca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mundo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entero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derrámate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sobre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nosotros.</a:t>
            </a:r>
            <a:endParaRPr lang="es-CO" sz="2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12" y="776087"/>
            <a:ext cx="4698609" cy="57468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60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-379510" y="385428"/>
            <a:ext cx="72644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algn="ctr">
              <a:spcBef>
                <a:spcPts val="795"/>
              </a:spcBef>
              <a:spcAft>
                <a:spcPts val="0"/>
              </a:spcAft>
            </a:pPr>
            <a:r>
              <a:rPr lang="es-CO" sz="3200" b="1" spc="300" dirty="0">
                <a:solidFill>
                  <a:srgbClr val="C0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PADRE NUESTRO</a:t>
            </a:r>
          </a:p>
        </p:txBody>
      </p:sp>
      <p:sp>
        <p:nvSpPr>
          <p:cNvPr id="4" name="CuadroTexto 3"/>
          <p:cNvSpPr txBox="1"/>
          <p:nvPr/>
        </p:nvSpPr>
        <p:spPr>
          <a:xfrm flipH="1">
            <a:off x="4859019" y="990600"/>
            <a:ext cx="2964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4859019" y="3403600"/>
            <a:ext cx="264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09268" y="990600"/>
            <a:ext cx="946064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L. Padre Nuestro, que estas en el cielo, Santificado sea Tu Nombre, venga a nosotros Tu reino y hágase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voluntad en la tierra como</a:t>
            </a:r>
            <a:r>
              <a:rPr lang="es-ES" sz="2800" spc="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cielo.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endParaRPr lang="es-CO" sz="28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4025900" algn="just">
              <a:spcBef>
                <a:spcPts val="10"/>
              </a:spcBef>
              <a:spcAft>
                <a:spcPts val="0"/>
              </a:spcAft>
            </a:pP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R. Danos hoy nuestro pan de cada día;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nuestras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ofensas,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como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también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nosotros</a:t>
            </a:r>
            <a:r>
              <a:rPr lang="es-ES" sz="2800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perdonamos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que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nos</a:t>
            </a:r>
            <a:r>
              <a:rPr lang="es-ES" sz="2800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ofenden;</a:t>
            </a:r>
            <a:r>
              <a:rPr lang="es-CO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 nos dejes caer en la tentación,</a:t>
            </a:r>
            <a:r>
              <a:rPr lang="es-ES" sz="2800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 líbranos</a:t>
            </a:r>
            <a:r>
              <a:rPr lang="es-ES" sz="2800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mal.</a:t>
            </a:r>
            <a:r>
              <a:rPr lang="es-ES" sz="2800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63500" marR="3602355" algn="ctr">
              <a:spcAft>
                <a:spcPts val="0"/>
              </a:spcAft>
            </a:pPr>
            <a:r>
              <a:rPr lang="es-ES" sz="2800" b="1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Amén.</a:t>
            </a:r>
            <a:endParaRPr lang="es-CO" sz="2800" b="1" dirty="0">
              <a:solidFill>
                <a:srgbClr val="0070C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95" y="875001"/>
            <a:ext cx="5043905" cy="5609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Grupo 6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8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632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566" y="834208"/>
            <a:ext cx="4720426" cy="56298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5" name="Grupo 4"/>
          <p:cNvGrpSpPr/>
          <p:nvPr/>
        </p:nvGrpSpPr>
        <p:grpSpPr>
          <a:xfrm>
            <a:off x="10708740" y="324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42A8CDD-E0BB-6DC0-F278-B6883B022CA9}"/>
              </a:ext>
            </a:extLst>
          </p:cNvPr>
          <p:cNvSpPr txBox="1"/>
          <p:nvPr/>
        </p:nvSpPr>
        <p:spPr>
          <a:xfrm>
            <a:off x="2340077" y="5694107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4B1DA4-AABC-6748-FC58-662D1224F9C3}"/>
              </a:ext>
            </a:extLst>
          </p:cNvPr>
          <p:cNvSpPr txBox="1"/>
          <p:nvPr/>
        </p:nvSpPr>
        <p:spPr>
          <a:xfrm>
            <a:off x="1932038" y="446627"/>
            <a:ext cx="24465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 MARÍA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7E427F-681D-5EFE-F75F-BC4F6E04D736}"/>
              </a:ext>
            </a:extLst>
          </p:cNvPr>
          <p:cNvSpPr txBox="1"/>
          <p:nvPr/>
        </p:nvSpPr>
        <p:spPr>
          <a:xfrm>
            <a:off x="785494" y="1292902"/>
            <a:ext cx="52012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R. Dios te Salve María, llena eres de Gracia el Señor es contigo, bendita Tu eres entre todas las mujeres y bendito es el fruto de Tu vientre Jesús.</a:t>
            </a:r>
          </a:p>
          <a:p>
            <a:pPr algn="just"/>
            <a:endParaRPr lang="es-MX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s-MX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L. Santa María, Madre de Dios, ruega por nosotros pecadores, ahora y en la hora de nuestra muerte. </a:t>
            </a:r>
          </a:p>
        </p:txBody>
      </p:sp>
    </p:spTree>
    <p:extLst>
      <p:ext uri="{BB962C8B-B14F-4D97-AF65-F5344CB8AC3E}">
        <p14:creationId xmlns:p14="http://schemas.microsoft.com/office/powerpoint/2010/main" val="70707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900450" y="379303"/>
            <a:ext cx="11583098" cy="57606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0">
              <a:spcAft>
                <a:spcPts val="0"/>
              </a:spcAft>
            </a:pPr>
            <a:r>
              <a:rPr lang="es-ES" sz="3200" dirty="0">
                <a:solidFill>
                  <a:srgbClr val="FF0000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                   </a:t>
            </a:r>
            <a:r>
              <a:rPr lang="es-ES" sz="3200" b="1" spc="300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CREDO DE LOS APOSTOLES</a:t>
            </a:r>
            <a:endParaRPr lang="es-CO" sz="3200" b="1" spc="3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15"/>
              </a:spcBef>
              <a:spcAft>
                <a:spcPts val="0"/>
              </a:spcAft>
            </a:pPr>
            <a:r>
              <a:rPr lang="es-E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CO" sz="3200" b="1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3500" marR="1573530" algn="just">
              <a:spcAft>
                <a:spcPts val="0"/>
              </a:spcAft>
            </a:pP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 Dios, Padre todo poderoso, Creador del cielo y de la tierra.</a:t>
            </a:r>
            <a:r>
              <a:rPr lang="es-ES" sz="2800" b="1" spc="-2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s-ES" sz="2800" b="1" spc="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Jesucristo,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único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Hijo,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Nuestro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Señor, que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concebido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obra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gracia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 nació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 María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Virgen,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padeció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bajo el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poder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Poncio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Pilato,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crucificado,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sepultado,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spc="-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descendió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infiernos,</a:t>
            </a:r>
            <a:r>
              <a:rPr lang="es-ES" sz="2800" b="1" spc="-3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</a:t>
            </a:r>
            <a:r>
              <a:rPr lang="es-ES" sz="2800" b="1" spc="-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tercer</a:t>
            </a:r>
            <a:r>
              <a:rPr lang="es-ES" sz="2800" b="1" spc="-7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día</a:t>
            </a:r>
            <a:r>
              <a:rPr lang="es-ES" sz="2800" b="1" spc="-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resucitó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5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entre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muertos,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subió 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cielos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está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sentado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derecha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Dios</a:t>
            </a:r>
            <a:r>
              <a:rPr lang="es-ES" sz="2800" b="1" spc="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Padre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todo poderoso. Desde allí ha de venir a juzgar a vivos y muertos.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Creo en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Espíritu</a:t>
            </a:r>
            <a:r>
              <a:rPr lang="es-ES" sz="2800" b="1" spc="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Santo,</a:t>
            </a:r>
            <a:r>
              <a:rPr lang="es-ES" sz="2800" b="1" spc="-2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-1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Iglesia</a:t>
            </a:r>
            <a:r>
              <a:rPr lang="es-ES" sz="2800" b="1" spc="-2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Católica, la</a:t>
            </a:r>
            <a:r>
              <a:rPr lang="es-ES" sz="2800" b="1" spc="8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comunión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4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santos,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perdón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los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pecados,</a:t>
            </a:r>
            <a:r>
              <a:rPr lang="es-ES" sz="2800" b="1" spc="7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resurrección</a:t>
            </a:r>
            <a:r>
              <a:rPr lang="es-ES" sz="2800" b="1" spc="6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</a:t>
            </a:r>
            <a:r>
              <a:rPr lang="es-ES" sz="2800" b="1" spc="4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carne</a:t>
            </a:r>
            <a:r>
              <a:rPr lang="es-ES" sz="2800" b="1" spc="8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es-ES" sz="2800" b="1" spc="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</a:t>
            </a:r>
            <a:r>
              <a:rPr lang="es-ES" sz="2800" b="1" spc="6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vida</a:t>
            </a:r>
            <a:r>
              <a:rPr lang="es-ES" sz="2800" b="1" spc="-255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eterna.</a:t>
            </a:r>
            <a:r>
              <a:rPr lang="es-ES" sz="2800" b="1" spc="-1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ES" dirty="0">
                <a:solidFill>
                  <a:schemeClr val="bg1"/>
                </a:solidFill>
                <a:latin typeface="Baskerville Old Face" panose="02020602080505020303" pitchFamily="18" charset="0"/>
                <a:ea typeface="Calibri" panose="020F0502020204030204" pitchFamily="34" charset="0"/>
              </a:rPr>
              <a:t> </a:t>
            </a:r>
            <a:endParaRPr lang="es-CO" b="1" dirty="0">
              <a:solidFill>
                <a:schemeClr val="bg1"/>
              </a:solidFill>
              <a:latin typeface="Baskerville Old Face" panose="02020602080505020303" pitchFamily="18" charset="0"/>
              <a:ea typeface="Calibri" panose="020F050202020403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632540" y="451029"/>
            <a:ext cx="1096817" cy="587073"/>
            <a:chOff x="10708740" y="324029"/>
            <a:chExt cx="1096817" cy="587073"/>
          </a:xfrm>
        </p:grpSpPr>
        <p:pic>
          <p:nvPicPr>
            <p:cNvPr id="6" name="image1.png" descr="C:\Users\Danae\Downloads\Mater_Fatima_1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74279" y="324029"/>
              <a:ext cx="531278" cy="510179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8740" y="324030"/>
              <a:ext cx="407914" cy="587072"/>
            </a:xfrm>
            <a:prstGeom prst="rect">
              <a:avLst/>
            </a:prstGeom>
          </p:spPr>
        </p:pic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BF8A7E0-5DDF-0C9F-E67D-BD046BCF31B3}"/>
              </a:ext>
            </a:extLst>
          </p:cNvPr>
          <p:cNvSpPr txBox="1"/>
          <p:nvPr/>
        </p:nvSpPr>
        <p:spPr>
          <a:xfrm>
            <a:off x="5388077" y="5756525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Amén</a:t>
            </a:r>
          </a:p>
        </p:txBody>
      </p:sp>
    </p:spTree>
    <p:extLst>
      <p:ext uri="{BB962C8B-B14F-4D97-AF65-F5344CB8AC3E}">
        <p14:creationId xmlns:p14="http://schemas.microsoft.com/office/powerpoint/2010/main" val="126620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1597</TotalTime>
  <Words>2237</Words>
  <Application>Microsoft Office PowerPoint</Application>
  <PresentationFormat>Panorámica</PresentationFormat>
  <Paragraphs>242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57" baseType="lpstr">
      <vt:lpstr>Altair ExtraBold</vt:lpstr>
      <vt:lpstr>Arial</vt:lpstr>
      <vt:lpstr>Arial MT</vt:lpstr>
      <vt:lpstr>Baguet Script</vt:lpstr>
      <vt:lpstr>Baskerville Old Face</vt:lpstr>
      <vt:lpstr>Blackadder ITC</vt:lpstr>
      <vt:lpstr>Bradley Hand ITC</vt:lpstr>
      <vt:lpstr>Calibri</vt:lpstr>
      <vt:lpstr>Calibri Light</vt:lpstr>
      <vt:lpstr>Edwardian Script ITC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Fernando</dc:creator>
  <cp:lastModifiedBy>Carlos Fernando</cp:lastModifiedBy>
  <cp:revision>182</cp:revision>
  <dcterms:created xsi:type="dcterms:W3CDTF">2023-09-20T18:58:21Z</dcterms:created>
  <dcterms:modified xsi:type="dcterms:W3CDTF">2023-11-10T19:29:45Z</dcterms:modified>
</cp:coreProperties>
</file>